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omments/comment1.xml" ContentType="application/vnd.openxmlformats-officedocument.presentationml.comment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omments/comment2.xml" ContentType="application/vnd.openxmlformats-officedocument.presentationml.comment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4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Wyatt Schmitz" initials="" lastIdx="1" clrIdx="0"/>
  <p:cmAuthor id="1" name="Alexis Drayton" initial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90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97690B9-EF87-4683-854D-C55258CB36CC}">
  <a:tblStyle styleId="{597690B9-EF87-4683-854D-C55258CB36CC}"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0" d="100"/>
          <a:sy n="90" d="100"/>
        </p:scale>
        <p:origin x="816" y="8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microsoft.com/office/2015/10/relationships/revisionInfo" Target="revisionInfo.xml"/><Relationship Id="rId20" Type="http://schemas.openxmlformats.org/officeDocument/2006/relationships/slide" Target="slides/slide19.xml"/><Relationship Id="rId41"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8-06-07T21:10:04.309" idx="1">
    <p:pos x="6000" y="0"/>
    <p:text>I'm not sure about this slide</p:text>
  </p:cm>
</p:cmLst>
</file>

<file path=ppt/comments/comment2.xml><?xml version="1.0" encoding="utf-8"?>
<p:cmLst xmlns:a="http://schemas.openxmlformats.org/drawingml/2006/main" xmlns:r="http://schemas.openxmlformats.org/officeDocument/2006/relationships" xmlns:p="http://schemas.openxmlformats.org/presentationml/2006/main">
  <p:cm authorId="1" dt="2018-06-08T01:52:43.050" idx="1">
    <p:pos x="6000" y="0"/>
    <p:text>Wyatt, you can start the software development section and discuss this use case diagram. I think the next slide should intro your part .</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Shape 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Shape 5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2" name="Shape 5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Shape 11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6" name="Shape 11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Shape 12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2" name="Shape 12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Shape 12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8" name="Shape 12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Shape 13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4" name="Shape 13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Shape 13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9" name="Shape 13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Shape 14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5" name="Shape 14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Shape 15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1" name="Shape 15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Shape 15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8" name="Shape 15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Shape 16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3" name="Shape 16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I know not all of you are doing Robot Vision projects, so I just wanted to summarize what SLAM is, and how it applies to the SPARC</a:t>
            </a:r>
            <a:br>
              <a:rPr lang="en"/>
            </a:br>
            <a:br>
              <a:rPr lang="en"/>
            </a:br>
            <a:r>
              <a:rPr lang="en"/>
              <a:t>The original landmark is the starting location!</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Shape 16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9" name="Shape 16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Particular Challenges that are posed by the SPARC’s design problem.  </a:t>
            </a:r>
            <a:br>
              <a:rPr lang="en"/>
            </a:br>
            <a:br>
              <a:rPr lang="en"/>
            </a:br>
            <a:r>
              <a:rPr lang="en"/>
              <a:t>Needs to be inexpensive!  No LIDAR, IR over Sonar/microwave</a:t>
            </a:r>
            <a:br>
              <a:rPr lang="en"/>
            </a:br>
            <a:br>
              <a:rPr lang="en"/>
            </a:br>
            <a:r>
              <a:rPr lang="en"/>
              <a:t>Many other robot vision SD projects researched for the SPARC had a full mapping of the operational area before standard functionality begins; not possible for the SPARC as the operation space is not defined and bound legally.</a:t>
            </a:r>
            <a:br>
              <a:rPr lang="en"/>
            </a:br>
            <a:br>
              <a:rPr lang="en"/>
            </a:br>
            <a:r>
              <a:rPr lang="en"/>
              <a:t>Adding markers for signaling makes the SPARC ever more difficult for users that have accessability challenges, which runs against our core design inspirations so use of this design solution must be minimal</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Shape 5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0" name="Shape 6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Shape 17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5" name="Shape 17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So, for the landmarking we had an early concept of using RFID due to its wide availability and low cost.  It would create a system of nodes which could be used to triangulate the position of the SPARC within the problem space.  This is similar to how GPS functions.</a:t>
            </a:r>
            <a:br>
              <a:rPr lang="en"/>
            </a:br>
            <a:br>
              <a:rPr lang="en"/>
            </a:b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Shape 18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2" name="Shape 18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Shape 18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0" name="Shape 19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Shape 19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0" name="Shape 20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We opted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Shape 20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8" name="Shape 20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Shape 21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6" name="Shape 21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In this expample, the gold path is the one the user created using the remote control.  </a:t>
            </a:r>
            <a:endParaRPr/>
          </a:p>
          <a:p>
            <a:pPr marL="0" lvl="0" indent="0">
              <a:spcBef>
                <a:spcPts val="0"/>
              </a:spcBef>
              <a:spcAft>
                <a:spcPts val="0"/>
              </a:spcAft>
              <a:buNone/>
            </a:pPr>
            <a:r>
              <a:rPr lang="en"/>
              <a:t>In this example, we could imagine that the user got a new roommate shortly thereafter who parks their car in the way of that main path.</a:t>
            </a:r>
            <a:endParaRPr/>
          </a:p>
          <a:p>
            <a:pPr marL="0" lvl="0" indent="0">
              <a:spcBef>
                <a:spcPts val="0"/>
              </a:spcBef>
              <a:spcAft>
                <a:spcPts val="0"/>
              </a:spcAft>
              <a:buNone/>
            </a:pPr>
            <a:r>
              <a:rPr lang="en"/>
              <a:t>The Sparc made a new ideal path that runs adjacent to their car using the algorithm previously described.  The low numbers surrounding it represent the error in GPS measurement, though these spaces still lead the the destination in a comperable amount of time so they still have fair scores</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Shape 22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3" name="Shape 22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Shape 22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8" name="Shape 22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Shape 23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6" name="Shape 23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Shape 24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2" name="Shape 24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Shape 6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6" name="Shape 6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Shape 24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7" name="Shape 24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The User experience for the SPARC will be defined by the Mobile Application. It will be the main connection between the user and the device.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Shape 25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4" name="Shape 25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sz="1200">
                <a:solidFill>
                  <a:srgbClr val="333333"/>
                </a:solidFill>
                <a:latin typeface="Georgia"/>
                <a:ea typeface="Georgia"/>
                <a:cs typeface="Georgia"/>
                <a:sym typeface="Georgia"/>
              </a:rPr>
              <a:t>WiFi works on 2 bands (2.4GHz and 5Hz), if the device supports it can be switched between those bands and can select lesser noicy one. Bluetooth works with 2.4GHz.</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1" name="Shape 26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Shape 26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9" name="Shape 26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Shape 27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7" name="Shape 27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Shape 28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2" name="Shape 28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Shape 28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8" name="Shape 28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Big X for main component</a:t>
            </a:r>
            <a:endParaRPr/>
          </a:p>
          <a:p>
            <a:pPr marL="0" lvl="0" indent="0">
              <a:spcBef>
                <a:spcPts val="0"/>
              </a:spcBef>
              <a:spcAft>
                <a:spcPts val="0"/>
              </a:spcAft>
              <a:buNone/>
            </a:pPr>
            <a:r>
              <a:rPr lang="en"/>
              <a:t>Little x for secondary component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Shape 29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95" name="Shape 29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Research 95%</a:t>
            </a:r>
            <a:endParaRPr/>
          </a:p>
          <a:p>
            <a:pPr marL="0" lvl="0" indent="0">
              <a:spcBef>
                <a:spcPts val="0"/>
              </a:spcBef>
              <a:spcAft>
                <a:spcPts val="0"/>
              </a:spcAft>
              <a:buNone/>
            </a:pPr>
            <a:r>
              <a:rPr lang="en"/>
              <a:t>Design 80-85%</a:t>
            </a:r>
            <a:endParaRPr/>
          </a:p>
          <a:p>
            <a:pPr marL="0" lvl="0" indent="0">
              <a:spcBef>
                <a:spcPts val="0"/>
              </a:spcBef>
              <a:spcAft>
                <a:spcPts val="0"/>
              </a:spcAft>
              <a:buNone/>
            </a:pPr>
            <a:r>
              <a:rPr lang="en"/>
              <a:t>Prototyping 25%</a:t>
            </a:r>
            <a:endParaRPr/>
          </a:p>
          <a:p>
            <a:pPr marL="0" lvl="0" indent="0">
              <a:spcBef>
                <a:spcPts val="0"/>
              </a:spcBef>
              <a:spcAft>
                <a:spcPts val="0"/>
              </a:spcAft>
              <a:buNone/>
            </a:pPr>
            <a:r>
              <a:rPr lang="en"/>
              <a:t>Testing 50%</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Shape 30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01" name="Shape 30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Shape 7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2" name="Shape 7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Alexis: High Level Concept Block Diagram</a:t>
            </a:r>
            <a:endParaRPr/>
          </a:p>
          <a:p>
            <a:pPr marL="0" lvl="0" indent="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Shape 8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1" name="Shape 8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Important Events: Device out of Range, Moving back and forth from the curb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Shape 8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7" name="Shape 8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Shape 9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3" name="Shape 9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Shape 9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9" name="Shape 9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Shape 10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4" name="Shape 10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Shape 10"/>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Shape 11"/>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Shape 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Shape 45"/>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Shape 46"/>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lstStyle>
            <a:lvl1pPr marL="457200" lvl="0" indent="-381000" algn="ctr">
              <a:spcBef>
                <a:spcPts val="0"/>
              </a:spcBef>
              <a:spcAft>
                <a:spcPts val="0"/>
              </a:spcAft>
              <a:buSzPts val="2400"/>
              <a:buChar char="●"/>
              <a:defRPr/>
            </a:lvl1pPr>
            <a:lvl2pPr marL="914400" lvl="1" indent="-342900" algn="ctr">
              <a:spcBef>
                <a:spcPts val="1600"/>
              </a:spcBef>
              <a:spcAft>
                <a:spcPts val="0"/>
              </a:spcAft>
              <a:buSzPts val="1800"/>
              <a:buChar char="○"/>
              <a:defRPr/>
            </a:lvl2pPr>
            <a:lvl3pPr marL="1371600" lvl="2" indent="-342900" algn="ctr">
              <a:spcBef>
                <a:spcPts val="1600"/>
              </a:spcBef>
              <a:spcAft>
                <a:spcPts val="0"/>
              </a:spcAft>
              <a:buSzPts val="1800"/>
              <a:buChar char="■"/>
              <a:defRPr/>
            </a:lvl3pPr>
            <a:lvl4pPr marL="1828800" lvl="3" indent="-342900" algn="ctr">
              <a:spcBef>
                <a:spcPts val="1600"/>
              </a:spcBef>
              <a:spcAft>
                <a:spcPts val="0"/>
              </a:spcAft>
              <a:buSzPts val="1800"/>
              <a:buChar char="●"/>
              <a:defRPr/>
            </a:lvl4pPr>
            <a:lvl5pPr marL="2286000" lvl="4" indent="-342900" algn="ctr">
              <a:spcBef>
                <a:spcPts val="1600"/>
              </a:spcBef>
              <a:spcAft>
                <a:spcPts val="0"/>
              </a:spcAft>
              <a:buSzPts val="1800"/>
              <a:buChar char="○"/>
              <a:defRPr/>
            </a:lvl5pPr>
            <a:lvl6pPr marL="2743200" lvl="5" indent="-342900" algn="ctr">
              <a:spcBef>
                <a:spcPts val="1600"/>
              </a:spcBef>
              <a:spcAft>
                <a:spcPts val="0"/>
              </a:spcAft>
              <a:buSzPts val="1800"/>
              <a:buChar char="■"/>
              <a:defRPr/>
            </a:lvl6pPr>
            <a:lvl7pPr marL="3200400" lvl="6" indent="-342900" algn="ctr">
              <a:spcBef>
                <a:spcPts val="1600"/>
              </a:spcBef>
              <a:spcAft>
                <a:spcPts val="0"/>
              </a:spcAft>
              <a:buSzPts val="1800"/>
              <a:buChar char="●"/>
              <a:defRPr/>
            </a:lvl7pPr>
            <a:lvl8pPr marL="3657600" lvl="7" indent="-342900" algn="ctr">
              <a:spcBef>
                <a:spcPts val="1600"/>
              </a:spcBef>
              <a:spcAft>
                <a:spcPts val="0"/>
              </a:spcAft>
              <a:buSzPts val="1800"/>
              <a:buChar char="○"/>
              <a:defRPr/>
            </a:lvl8pPr>
            <a:lvl9pPr marL="4114800" lvl="8" indent="-342900" algn="ctr">
              <a:spcBef>
                <a:spcPts val="1600"/>
              </a:spcBef>
              <a:spcAft>
                <a:spcPts val="1600"/>
              </a:spcAft>
              <a:buSzPts val="1800"/>
              <a:buChar char="■"/>
              <a:defRPr/>
            </a:lvl9pPr>
          </a:lstStyle>
          <a:p>
            <a:endParaRPr/>
          </a:p>
        </p:txBody>
      </p:sp>
      <p:sp>
        <p:nvSpPr>
          <p:cNvPr id="47" name="Shape 4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Shape 4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Shape 1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0" y="197875"/>
            <a:ext cx="8520600" cy="572700"/>
          </a:xfrm>
          <a:prstGeom prst="rect">
            <a:avLst/>
          </a:prstGeom>
        </p:spPr>
        <p:txBody>
          <a:bodyPr spcFirstLastPara="1" wrap="square" lIns="91425" tIns="91425" rIns="91425" bIns="91425" anchor="t" anchorCtr="0"/>
          <a:lstStyle>
            <a:lvl1pPr lvl="0">
              <a:spcBef>
                <a:spcPts val="0"/>
              </a:spcBef>
              <a:spcAft>
                <a:spcPts val="0"/>
              </a:spcAft>
              <a:buClr>
                <a:srgbClr val="FFC904"/>
              </a:buClr>
              <a:buSzPts val="3600"/>
              <a:buNone/>
              <a:defRPr>
                <a:solidFill>
                  <a:srgbClr val="FFC904"/>
                </a:solidFill>
              </a:defRPr>
            </a:lvl1pPr>
            <a:lvl2pPr lvl="1">
              <a:spcBef>
                <a:spcPts val="0"/>
              </a:spcBef>
              <a:spcAft>
                <a:spcPts val="0"/>
              </a:spcAft>
              <a:buClr>
                <a:srgbClr val="FFC904"/>
              </a:buClr>
              <a:buSzPts val="2800"/>
              <a:buNone/>
              <a:defRPr>
                <a:solidFill>
                  <a:srgbClr val="FFC904"/>
                </a:solidFill>
              </a:defRPr>
            </a:lvl2pPr>
            <a:lvl3pPr lvl="2">
              <a:spcBef>
                <a:spcPts val="0"/>
              </a:spcBef>
              <a:spcAft>
                <a:spcPts val="0"/>
              </a:spcAft>
              <a:buClr>
                <a:srgbClr val="FFC904"/>
              </a:buClr>
              <a:buSzPts val="2800"/>
              <a:buNone/>
              <a:defRPr>
                <a:solidFill>
                  <a:srgbClr val="FFC904"/>
                </a:solidFill>
              </a:defRPr>
            </a:lvl3pPr>
            <a:lvl4pPr lvl="3">
              <a:spcBef>
                <a:spcPts val="0"/>
              </a:spcBef>
              <a:spcAft>
                <a:spcPts val="0"/>
              </a:spcAft>
              <a:buClr>
                <a:srgbClr val="FFC904"/>
              </a:buClr>
              <a:buSzPts val="2800"/>
              <a:buNone/>
              <a:defRPr>
                <a:solidFill>
                  <a:srgbClr val="FFC904"/>
                </a:solidFill>
              </a:defRPr>
            </a:lvl4pPr>
            <a:lvl5pPr lvl="4">
              <a:spcBef>
                <a:spcPts val="0"/>
              </a:spcBef>
              <a:spcAft>
                <a:spcPts val="0"/>
              </a:spcAft>
              <a:buClr>
                <a:srgbClr val="FFC904"/>
              </a:buClr>
              <a:buSzPts val="2800"/>
              <a:buNone/>
              <a:defRPr>
                <a:solidFill>
                  <a:srgbClr val="FFC904"/>
                </a:solidFill>
              </a:defRPr>
            </a:lvl5pPr>
            <a:lvl6pPr lvl="5">
              <a:spcBef>
                <a:spcPts val="0"/>
              </a:spcBef>
              <a:spcAft>
                <a:spcPts val="0"/>
              </a:spcAft>
              <a:buClr>
                <a:srgbClr val="FFC904"/>
              </a:buClr>
              <a:buSzPts val="2800"/>
              <a:buNone/>
              <a:defRPr>
                <a:solidFill>
                  <a:srgbClr val="FFC904"/>
                </a:solidFill>
              </a:defRPr>
            </a:lvl6pPr>
            <a:lvl7pPr lvl="6">
              <a:spcBef>
                <a:spcPts val="0"/>
              </a:spcBef>
              <a:spcAft>
                <a:spcPts val="0"/>
              </a:spcAft>
              <a:buClr>
                <a:srgbClr val="FFC904"/>
              </a:buClr>
              <a:buSzPts val="2800"/>
              <a:buNone/>
              <a:defRPr>
                <a:solidFill>
                  <a:srgbClr val="FFC904"/>
                </a:solidFill>
              </a:defRPr>
            </a:lvl7pPr>
            <a:lvl8pPr lvl="7">
              <a:spcBef>
                <a:spcPts val="0"/>
              </a:spcBef>
              <a:spcAft>
                <a:spcPts val="0"/>
              </a:spcAft>
              <a:buClr>
                <a:srgbClr val="FFC904"/>
              </a:buClr>
              <a:buSzPts val="2800"/>
              <a:buNone/>
              <a:defRPr>
                <a:solidFill>
                  <a:srgbClr val="FFC904"/>
                </a:solidFill>
              </a:defRPr>
            </a:lvl8pPr>
            <a:lvl9pPr lvl="8">
              <a:spcBef>
                <a:spcPts val="0"/>
              </a:spcBef>
              <a:spcAft>
                <a:spcPts val="0"/>
              </a:spcAft>
              <a:buClr>
                <a:srgbClr val="FFC904"/>
              </a:buClr>
              <a:buSzPts val="2800"/>
              <a:buNone/>
              <a:defRPr>
                <a:solidFill>
                  <a:srgbClr val="FFC904"/>
                </a:solidFill>
              </a:defRPr>
            </a:lvl9pPr>
          </a:lstStyle>
          <a:p>
            <a:endParaRPr/>
          </a:p>
        </p:txBody>
      </p:sp>
      <p:sp>
        <p:nvSpPr>
          <p:cNvPr id="18" name="Shape 1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200" lvl="0" indent="-381000">
              <a:spcBef>
                <a:spcPts val="0"/>
              </a:spcBef>
              <a:spcAft>
                <a:spcPts val="0"/>
              </a:spcAft>
              <a:buClr>
                <a:srgbClr val="FFC904"/>
              </a:buClr>
              <a:buSzPts val="2400"/>
              <a:buChar char="●"/>
              <a:defRPr>
                <a:solidFill>
                  <a:srgbClr val="FFC904"/>
                </a:solidFill>
              </a:defRPr>
            </a:lvl1pPr>
            <a:lvl2pPr marL="914400" lvl="1" indent="-342900">
              <a:spcBef>
                <a:spcPts val="1600"/>
              </a:spcBef>
              <a:spcAft>
                <a:spcPts val="0"/>
              </a:spcAft>
              <a:buClr>
                <a:srgbClr val="FFC904"/>
              </a:buClr>
              <a:buSzPts val="1800"/>
              <a:buChar char="○"/>
              <a:defRPr>
                <a:solidFill>
                  <a:srgbClr val="FFC904"/>
                </a:solidFill>
              </a:defRPr>
            </a:lvl2pPr>
            <a:lvl3pPr marL="1371600" lvl="2" indent="-342900">
              <a:spcBef>
                <a:spcPts val="1600"/>
              </a:spcBef>
              <a:spcAft>
                <a:spcPts val="0"/>
              </a:spcAft>
              <a:buClr>
                <a:srgbClr val="FFC904"/>
              </a:buClr>
              <a:buSzPts val="1800"/>
              <a:buChar char="■"/>
              <a:defRPr>
                <a:solidFill>
                  <a:srgbClr val="FFC904"/>
                </a:solidFill>
              </a:defRPr>
            </a:lvl3pPr>
            <a:lvl4pPr marL="1828800" lvl="3" indent="-342900">
              <a:spcBef>
                <a:spcPts val="1600"/>
              </a:spcBef>
              <a:spcAft>
                <a:spcPts val="0"/>
              </a:spcAft>
              <a:buClr>
                <a:srgbClr val="FFC904"/>
              </a:buClr>
              <a:buSzPts val="1800"/>
              <a:buChar char="●"/>
              <a:defRPr>
                <a:solidFill>
                  <a:srgbClr val="FFC904"/>
                </a:solidFill>
              </a:defRPr>
            </a:lvl4pPr>
            <a:lvl5pPr marL="2286000" lvl="4" indent="-342900">
              <a:spcBef>
                <a:spcPts val="1600"/>
              </a:spcBef>
              <a:spcAft>
                <a:spcPts val="0"/>
              </a:spcAft>
              <a:buClr>
                <a:srgbClr val="FFC904"/>
              </a:buClr>
              <a:buSzPts val="1800"/>
              <a:buChar char="○"/>
              <a:defRPr>
                <a:solidFill>
                  <a:srgbClr val="FFC904"/>
                </a:solidFill>
              </a:defRPr>
            </a:lvl5pPr>
            <a:lvl6pPr marL="2743200" lvl="5" indent="-342900">
              <a:spcBef>
                <a:spcPts val="1600"/>
              </a:spcBef>
              <a:spcAft>
                <a:spcPts val="0"/>
              </a:spcAft>
              <a:buClr>
                <a:srgbClr val="FFC904"/>
              </a:buClr>
              <a:buSzPts val="1800"/>
              <a:buChar char="■"/>
              <a:defRPr>
                <a:solidFill>
                  <a:srgbClr val="FFC904"/>
                </a:solidFill>
              </a:defRPr>
            </a:lvl6pPr>
            <a:lvl7pPr marL="3200400" lvl="6" indent="-342900">
              <a:spcBef>
                <a:spcPts val="1600"/>
              </a:spcBef>
              <a:spcAft>
                <a:spcPts val="0"/>
              </a:spcAft>
              <a:buClr>
                <a:srgbClr val="FFC904"/>
              </a:buClr>
              <a:buSzPts val="1800"/>
              <a:buChar char="●"/>
              <a:defRPr>
                <a:solidFill>
                  <a:srgbClr val="FFC904"/>
                </a:solidFill>
              </a:defRPr>
            </a:lvl7pPr>
            <a:lvl8pPr marL="3657600" lvl="7" indent="-342900">
              <a:spcBef>
                <a:spcPts val="1600"/>
              </a:spcBef>
              <a:spcAft>
                <a:spcPts val="0"/>
              </a:spcAft>
              <a:buClr>
                <a:srgbClr val="FFC904"/>
              </a:buClr>
              <a:buSzPts val="1800"/>
              <a:buChar char="○"/>
              <a:defRPr>
                <a:solidFill>
                  <a:srgbClr val="FFC904"/>
                </a:solidFill>
              </a:defRPr>
            </a:lvl8pPr>
            <a:lvl9pPr marL="4114800" lvl="8" indent="-342900">
              <a:spcBef>
                <a:spcPts val="1600"/>
              </a:spcBef>
              <a:spcAft>
                <a:spcPts val="1600"/>
              </a:spcAft>
              <a:buClr>
                <a:srgbClr val="FFC904"/>
              </a:buClr>
              <a:buSzPts val="1800"/>
              <a:buChar char="■"/>
              <a:defRPr>
                <a:solidFill>
                  <a:srgbClr val="FFC904"/>
                </a:solidFill>
              </a:defRPr>
            </a:lvl9pPr>
          </a:lstStyle>
          <a:p>
            <a:endParaRPr/>
          </a:p>
        </p:txBody>
      </p:sp>
      <p:sp>
        <p:nvSpPr>
          <p:cNvPr id="19" name="Shape 1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rgbClr val="FFC904"/>
                </a:solidFill>
              </a:defRPr>
            </a:lvl1pPr>
            <a:lvl2pPr lvl="1">
              <a:buNone/>
              <a:defRPr>
                <a:solidFill>
                  <a:srgbClr val="FFC904"/>
                </a:solidFill>
              </a:defRPr>
            </a:lvl2pPr>
            <a:lvl3pPr lvl="2">
              <a:buNone/>
              <a:defRPr>
                <a:solidFill>
                  <a:srgbClr val="FFC904"/>
                </a:solidFill>
              </a:defRPr>
            </a:lvl3pPr>
            <a:lvl4pPr lvl="3">
              <a:buNone/>
              <a:defRPr>
                <a:solidFill>
                  <a:srgbClr val="FFC904"/>
                </a:solidFill>
              </a:defRPr>
            </a:lvl4pPr>
            <a:lvl5pPr lvl="4">
              <a:buNone/>
              <a:defRPr>
                <a:solidFill>
                  <a:srgbClr val="FFC904"/>
                </a:solidFill>
              </a:defRPr>
            </a:lvl5pPr>
            <a:lvl6pPr lvl="5">
              <a:buNone/>
              <a:defRPr>
                <a:solidFill>
                  <a:srgbClr val="FFC904"/>
                </a:solidFill>
              </a:defRPr>
            </a:lvl6pPr>
            <a:lvl7pPr lvl="6">
              <a:buNone/>
              <a:defRPr>
                <a:solidFill>
                  <a:srgbClr val="FFC904"/>
                </a:solidFill>
              </a:defRPr>
            </a:lvl7pPr>
            <a:lvl8pPr lvl="7">
              <a:buNone/>
              <a:defRPr>
                <a:solidFill>
                  <a:srgbClr val="FFC904"/>
                </a:solidFill>
              </a:defRPr>
            </a:lvl8pPr>
            <a:lvl9pPr lvl="8">
              <a:buNone/>
              <a:defRPr>
                <a:solidFill>
                  <a:srgbClr val="FFC904"/>
                </a:solidFil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311700" y="197875"/>
            <a:ext cx="8520600" cy="572700"/>
          </a:xfrm>
          <a:prstGeom prst="rect">
            <a:avLst/>
          </a:prstGeom>
        </p:spPr>
        <p:txBody>
          <a:bodyPr spcFirstLastPara="1" wrap="square" lIns="91425" tIns="91425" rIns="91425" bIns="91425" anchor="t" anchorCtr="0"/>
          <a:lstStyle>
            <a:lvl1pPr lvl="0">
              <a:spcBef>
                <a:spcPts val="0"/>
              </a:spcBef>
              <a:spcAft>
                <a:spcPts val="0"/>
              </a:spcAft>
              <a:buSzPts val="36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Shape 22"/>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Shape 23"/>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Shape 2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311700" y="197875"/>
            <a:ext cx="8520600" cy="572700"/>
          </a:xfrm>
          <a:prstGeom prst="rect">
            <a:avLst/>
          </a:prstGeom>
        </p:spPr>
        <p:txBody>
          <a:bodyPr spcFirstLastPara="1" wrap="square" lIns="91425" tIns="91425" rIns="91425" bIns="91425" anchor="t" anchorCtr="0"/>
          <a:lstStyle>
            <a:lvl1pPr lvl="0">
              <a:spcBef>
                <a:spcPts val="0"/>
              </a:spcBef>
              <a:spcAft>
                <a:spcPts val="0"/>
              </a:spcAft>
              <a:buSzPts val="36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Shape 2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Shape 30"/>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Shape 3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Shape 3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Shape 36"/>
          <p:cNvSpPr/>
          <p:nvPr/>
        </p:nvSpPr>
        <p:spPr>
          <a:xfrm>
            <a:off x="4572000" y="25"/>
            <a:ext cx="4572000" cy="5143500"/>
          </a:xfrm>
          <a:prstGeom prst="rect">
            <a:avLst/>
          </a:prstGeom>
          <a:solidFill>
            <a:schemeClr val="dk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7" name="Shape 37"/>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Shape 38"/>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Shape 3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lstStyle>
            <a:lvl1pPr marL="457200" lvl="0" indent="-381000">
              <a:spcBef>
                <a:spcPts val="0"/>
              </a:spcBef>
              <a:spcAft>
                <a:spcPts val="0"/>
              </a:spcAft>
              <a:buClr>
                <a:schemeClr val="dk1"/>
              </a:buClr>
              <a:buSzPts val="2400"/>
              <a:buChar char="●"/>
              <a:defRPr>
                <a:solidFill>
                  <a:schemeClr val="dk1"/>
                </a:solidFill>
              </a:defRPr>
            </a:lvl1pPr>
            <a:lvl2pPr marL="914400" lvl="1" indent="-342900">
              <a:spcBef>
                <a:spcPts val="1600"/>
              </a:spcBef>
              <a:spcAft>
                <a:spcPts val="0"/>
              </a:spcAft>
              <a:buClr>
                <a:schemeClr val="dk1"/>
              </a:buClr>
              <a:buSzPts val="1800"/>
              <a:buChar char="○"/>
              <a:defRPr>
                <a:solidFill>
                  <a:schemeClr val="dk1"/>
                </a:solidFill>
              </a:defRPr>
            </a:lvl2pPr>
            <a:lvl3pPr marL="1371600" lvl="2" indent="-342900">
              <a:spcBef>
                <a:spcPts val="1600"/>
              </a:spcBef>
              <a:spcAft>
                <a:spcPts val="0"/>
              </a:spcAft>
              <a:buClr>
                <a:schemeClr val="dk1"/>
              </a:buClr>
              <a:buSzPts val="1800"/>
              <a:buChar char="■"/>
              <a:defRPr>
                <a:solidFill>
                  <a:schemeClr val="dk1"/>
                </a:solidFill>
              </a:defRPr>
            </a:lvl3pPr>
            <a:lvl4pPr marL="1828800" lvl="3" indent="-342900">
              <a:spcBef>
                <a:spcPts val="1600"/>
              </a:spcBef>
              <a:spcAft>
                <a:spcPts val="0"/>
              </a:spcAft>
              <a:buClr>
                <a:schemeClr val="dk1"/>
              </a:buClr>
              <a:buSzPts val="1800"/>
              <a:buChar char="●"/>
              <a:defRPr>
                <a:solidFill>
                  <a:schemeClr val="dk1"/>
                </a:solidFill>
              </a:defRPr>
            </a:lvl4pPr>
            <a:lvl5pPr marL="2286000" lvl="4" indent="-342900">
              <a:spcBef>
                <a:spcPts val="1600"/>
              </a:spcBef>
              <a:spcAft>
                <a:spcPts val="0"/>
              </a:spcAft>
              <a:buClr>
                <a:schemeClr val="dk1"/>
              </a:buClr>
              <a:buSzPts val="1800"/>
              <a:buChar char="○"/>
              <a:defRPr>
                <a:solidFill>
                  <a:schemeClr val="dk1"/>
                </a:solidFill>
              </a:defRPr>
            </a:lvl5pPr>
            <a:lvl6pPr marL="2743200" lvl="5" indent="-342900">
              <a:spcBef>
                <a:spcPts val="1600"/>
              </a:spcBef>
              <a:spcAft>
                <a:spcPts val="0"/>
              </a:spcAft>
              <a:buClr>
                <a:schemeClr val="dk1"/>
              </a:buClr>
              <a:buSzPts val="1800"/>
              <a:buChar char="■"/>
              <a:defRPr>
                <a:solidFill>
                  <a:schemeClr val="dk1"/>
                </a:solidFill>
              </a:defRPr>
            </a:lvl6pPr>
            <a:lvl7pPr marL="3200400" lvl="6" indent="-342900">
              <a:spcBef>
                <a:spcPts val="1600"/>
              </a:spcBef>
              <a:spcAft>
                <a:spcPts val="0"/>
              </a:spcAft>
              <a:buClr>
                <a:schemeClr val="dk1"/>
              </a:buClr>
              <a:buSzPts val="1800"/>
              <a:buChar char="●"/>
              <a:defRPr>
                <a:solidFill>
                  <a:schemeClr val="dk1"/>
                </a:solidFill>
              </a:defRPr>
            </a:lvl7pPr>
            <a:lvl8pPr marL="3657600" lvl="7" indent="-342900">
              <a:spcBef>
                <a:spcPts val="1600"/>
              </a:spcBef>
              <a:spcAft>
                <a:spcPts val="0"/>
              </a:spcAft>
              <a:buClr>
                <a:schemeClr val="dk1"/>
              </a:buClr>
              <a:buSzPts val="1800"/>
              <a:buChar char="○"/>
              <a:defRPr>
                <a:solidFill>
                  <a:schemeClr val="dk1"/>
                </a:solidFill>
              </a:defRPr>
            </a:lvl8pPr>
            <a:lvl9pPr marL="4114800" lvl="8" indent="-342900">
              <a:spcBef>
                <a:spcPts val="1600"/>
              </a:spcBef>
              <a:spcAft>
                <a:spcPts val="1600"/>
              </a:spcAft>
              <a:buClr>
                <a:schemeClr val="dk1"/>
              </a:buClr>
              <a:buSzPts val="1800"/>
              <a:buChar char="■"/>
              <a:defRPr>
                <a:solidFill>
                  <a:schemeClr val="dk1"/>
                </a:solidFill>
              </a:defRPr>
            </a:lvl9pPr>
          </a:lstStyle>
          <a:p>
            <a:endParaRPr/>
          </a:p>
        </p:txBody>
      </p:sp>
      <p:sp>
        <p:nvSpPr>
          <p:cNvPr id="40" name="Shape 4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Shape 42"/>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2400"/>
              <a:buNone/>
              <a:defRPr/>
            </a:lvl1pPr>
          </a:lstStyle>
          <a:p>
            <a:endParaRPr/>
          </a:p>
        </p:txBody>
      </p:sp>
      <p:sp>
        <p:nvSpPr>
          <p:cNvPr id="43" name="Shape 4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dark-2">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197875"/>
            <a:ext cx="8520600" cy="5727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3600"/>
              <a:buNone/>
              <a:defRPr sz="36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Shape 7"/>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81000">
              <a:lnSpc>
                <a:spcPct val="115000"/>
              </a:lnSpc>
              <a:spcBef>
                <a:spcPts val="0"/>
              </a:spcBef>
              <a:spcAft>
                <a:spcPts val="0"/>
              </a:spcAft>
              <a:buClr>
                <a:schemeClr val="lt2"/>
              </a:buClr>
              <a:buSzPts val="2400"/>
              <a:buChar char="●"/>
              <a:defRPr sz="2400">
                <a:solidFill>
                  <a:schemeClr val="lt2"/>
                </a:solidFill>
              </a:defRPr>
            </a:lvl1pPr>
            <a:lvl2pPr marL="914400" lvl="1" indent="-342900">
              <a:lnSpc>
                <a:spcPct val="115000"/>
              </a:lnSpc>
              <a:spcBef>
                <a:spcPts val="1600"/>
              </a:spcBef>
              <a:spcAft>
                <a:spcPts val="0"/>
              </a:spcAft>
              <a:buClr>
                <a:schemeClr val="lt2"/>
              </a:buClr>
              <a:buSzPts val="1800"/>
              <a:buChar char="○"/>
              <a:defRPr sz="1800">
                <a:solidFill>
                  <a:schemeClr val="lt2"/>
                </a:solidFill>
              </a:defRPr>
            </a:lvl2pPr>
            <a:lvl3pPr marL="1371600" lvl="2" indent="-342900">
              <a:lnSpc>
                <a:spcPct val="115000"/>
              </a:lnSpc>
              <a:spcBef>
                <a:spcPts val="1600"/>
              </a:spcBef>
              <a:spcAft>
                <a:spcPts val="0"/>
              </a:spcAft>
              <a:buClr>
                <a:schemeClr val="lt2"/>
              </a:buClr>
              <a:buSzPts val="1800"/>
              <a:buChar char="■"/>
              <a:defRPr sz="1800">
                <a:solidFill>
                  <a:schemeClr val="lt2"/>
                </a:solidFill>
              </a:defRPr>
            </a:lvl3pPr>
            <a:lvl4pPr marL="1828800" lvl="3" indent="-342900">
              <a:lnSpc>
                <a:spcPct val="115000"/>
              </a:lnSpc>
              <a:spcBef>
                <a:spcPts val="1600"/>
              </a:spcBef>
              <a:spcAft>
                <a:spcPts val="0"/>
              </a:spcAft>
              <a:buClr>
                <a:schemeClr val="lt2"/>
              </a:buClr>
              <a:buSzPts val="1800"/>
              <a:buChar char="●"/>
              <a:defRPr sz="1800">
                <a:solidFill>
                  <a:schemeClr val="lt2"/>
                </a:solidFill>
              </a:defRPr>
            </a:lvl4pPr>
            <a:lvl5pPr marL="2286000" lvl="4" indent="-342900">
              <a:lnSpc>
                <a:spcPct val="115000"/>
              </a:lnSpc>
              <a:spcBef>
                <a:spcPts val="1600"/>
              </a:spcBef>
              <a:spcAft>
                <a:spcPts val="0"/>
              </a:spcAft>
              <a:buClr>
                <a:schemeClr val="lt2"/>
              </a:buClr>
              <a:buSzPts val="1800"/>
              <a:buChar char="○"/>
              <a:defRPr sz="1800">
                <a:solidFill>
                  <a:schemeClr val="lt2"/>
                </a:solidFill>
              </a:defRPr>
            </a:lvl5pPr>
            <a:lvl6pPr marL="2743200" lvl="5" indent="-342900">
              <a:lnSpc>
                <a:spcPct val="115000"/>
              </a:lnSpc>
              <a:spcBef>
                <a:spcPts val="1600"/>
              </a:spcBef>
              <a:spcAft>
                <a:spcPts val="0"/>
              </a:spcAft>
              <a:buClr>
                <a:schemeClr val="lt2"/>
              </a:buClr>
              <a:buSzPts val="1800"/>
              <a:buChar char="■"/>
              <a:defRPr sz="1800">
                <a:solidFill>
                  <a:schemeClr val="lt2"/>
                </a:solidFill>
              </a:defRPr>
            </a:lvl6pPr>
            <a:lvl7pPr marL="3200400" lvl="6" indent="-342900">
              <a:lnSpc>
                <a:spcPct val="115000"/>
              </a:lnSpc>
              <a:spcBef>
                <a:spcPts val="1600"/>
              </a:spcBef>
              <a:spcAft>
                <a:spcPts val="0"/>
              </a:spcAft>
              <a:buClr>
                <a:schemeClr val="lt2"/>
              </a:buClr>
              <a:buSzPts val="1800"/>
              <a:buChar char="●"/>
              <a:defRPr sz="1800">
                <a:solidFill>
                  <a:schemeClr val="lt2"/>
                </a:solidFill>
              </a:defRPr>
            </a:lvl7pPr>
            <a:lvl8pPr marL="3657600" lvl="7" indent="-342900">
              <a:lnSpc>
                <a:spcPct val="115000"/>
              </a:lnSpc>
              <a:spcBef>
                <a:spcPts val="1600"/>
              </a:spcBef>
              <a:spcAft>
                <a:spcPts val="0"/>
              </a:spcAft>
              <a:buClr>
                <a:schemeClr val="lt2"/>
              </a:buClr>
              <a:buSzPts val="1800"/>
              <a:buChar char="○"/>
              <a:defRPr sz="1800">
                <a:solidFill>
                  <a:schemeClr val="lt2"/>
                </a:solidFill>
              </a:defRPr>
            </a:lvl8pPr>
            <a:lvl9pPr marL="4114800" lvl="8" indent="-342900">
              <a:lnSpc>
                <a:spcPct val="115000"/>
              </a:lnSpc>
              <a:spcBef>
                <a:spcPts val="1600"/>
              </a:spcBef>
              <a:spcAft>
                <a:spcPts val="1600"/>
              </a:spcAft>
              <a:buClr>
                <a:schemeClr val="lt2"/>
              </a:buClr>
              <a:buSzPts val="1800"/>
              <a:buChar char="■"/>
              <a:defRPr sz="1800">
                <a:solidFill>
                  <a:schemeClr val="lt2"/>
                </a:solidFill>
              </a:defRPr>
            </a:lvl9pPr>
          </a:lstStyle>
          <a:p>
            <a:endParaRPr/>
          </a:p>
        </p:txBody>
      </p:sp>
      <p:sp>
        <p:nvSpPr>
          <p:cNvPr id="8" name="Shape 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lt2"/>
                </a:solidFill>
              </a:defRPr>
            </a:lvl1pPr>
            <a:lvl2pPr lvl="1" algn="r">
              <a:buNone/>
              <a:defRPr sz="1000">
                <a:solidFill>
                  <a:schemeClr val="lt2"/>
                </a:solidFill>
              </a:defRPr>
            </a:lvl2pPr>
            <a:lvl3pPr lvl="2" algn="r">
              <a:buNone/>
              <a:defRPr sz="1000">
                <a:solidFill>
                  <a:schemeClr val="lt2"/>
                </a:solidFill>
              </a:defRPr>
            </a:lvl3pPr>
            <a:lvl4pPr lvl="3" algn="r">
              <a:buNone/>
              <a:defRPr sz="1000">
                <a:solidFill>
                  <a:schemeClr val="lt2"/>
                </a:solidFill>
              </a:defRPr>
            </a:lvl4pPr>
            <a:lvl5pPr lvl="4" algn="r">
              <a:buNone/>
              <a:defRPr sz="1000">
                <a:solidFill>
                  <a:schemeClr val="lt2"/>
                </a:solidFill>
              </a:defRPr>
            </a:lvl5pPr>
            <a:lvl6pPr lvl="5" algn="r">
              <a:buNone/>
              <a:defRPr sz="1000">
                <a:solidFill>
                  <a:schemeClr val="lt2"/>
                </a:solidFill>
              </a:defRPr>
            </a:lvl6pPr>
            <a:lvl7pPr lvl="6" algn="r">
              <a:buNone/>
              <a:defRPr sz="1000">
                <a:solidFill>
                  <a:schemeClr val="lt2"/>
                </a:solidFill>
              </a:defRPr>
            </a:lvl7pPr>
            <a:lvl8pPr lvl="7" algn="r">
              <a:buNone/>
              <a:defRPr sz="1000">
                <a:solidFill>
                  <a:schemeClr val="lt2"/>
                </a:solidFill>
              </a:defRPr>
            </a:lvl8pPr>
            <a:lvl9pPr lvl="8" algn="r">
              <a:buNone/>
              <a:defRPr sz="1000">
                <a:solidFill>
                  <a:schemeClr val="lt2"/>
                </a:solidFill>
              </a:defRPr>
            </a:lvl9pPr>
          </a:lstStyle>
          <a:p>
            <a:pPr marL="0" lvl="0" indent="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comments" Target="../comments/commen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2.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3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3.xml"/><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Shape 54"/>
          <p:cNvSpPr txBox="1">
            <a:spLocks noGrp="1"/>
          </p:cNvSpPr>
          <p:nvPr>
            <p:ph type="ctrTitle"/>
          </p:nvPr>
        </p:nvSpPr>
        <p:spPr>
          <a:xfrm>
            <a:off x="510450" y="794325"/>
            <a:ext cx="8123100" cy="15885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a:solidFill>
                  <a:srgbClr val="FFC904"/>
                </a:solidFill>
              </a:rPr>
              <a:t>Self-Powered Automated Refuse Cart (SPARC)</a:t>
            </a:r>
            <a:endParaRPr>
              <a:solidFill>
                <a:srgbClr val="FFC904"/>
              </a:solidFill>
            </a:endParaRPr>
          </a:p>
        </p:txBody>
      </p:sp>
      <p:sp>
        <p:nvSpPr>
          <p:cNvPr id="55" name="Shape 55"/>
          <p:cNvSpPr txBox="1">
            <a:spLocks noGrp="1"/>
          </p:cNvSpPr>
          <p:nvPr>
            <p:ph type="subTitle" idx="1"/>
          </p:nvPr>
        </p:nvSpPr>
        <p:spPr>
          <a:xfrm>
            <a:off x="510450" y="3879938"/>
            <a:ext cx="8123100" cy="630000"/>
          </a:xfrm>
          <a:prstGeom prst="rect">
            <a:avLst/>
          </a:prstGeom>
        </p:spPr>
        <p:txBody>
          <a:bodyPr spcFirstLastPara="1" wrap="square" lIns="91425" tIns="91425" rIns="91425" bIns="91425" anchor="t" anchorCtr="0">
            <a:noAutofit/>
          </a:bodyPr>
          <a:lstStyle/>
          <a:p>
            <a:pPr marL="2743200" lvl="0" indent="0" algn="l">
              <a:spcBef>
                <a:spcPts val="0"/>
              </a:spcBef>
              <a:spcAft>
                <a:spcPts val="0"/>
              </a:spcAft>
              <a:buNone/>
            </a:pPr>
            <a:r>
              <a:rPr lang="en" sz="1800"/>
              <a:t>     Sponsored By:</a:t>
            </a:r>
            <a:endParaRPr sz="1800"/>
          </a:p>
        </p:txBody>
      </p:sp>
      <p:pic>
        <p:nvPicPr>
          <p:cNvPr id="56" name="Shape 56"/>
          <p:cNvPicPr preferRelativeResize="0"/>
          <p:nvPr/>
        </p:nvPicPr>
        <p:blipFill>
          <a:blip r:embed="rId3">
            <a:alphaModFix/>
          </a:blip>
          <a:stretch>
            <a:fillRect/>
          </a:stretch>
        </p:blipFill>
        <p:spPr>
          <a:xfrm>
            <a:off x="2319338" y="4397725"/>
            <a:ext cx="4505325" cy="495300"/>
          </a:xfrm>
          <a:prstGeom prst="rect">
            <a:avLst/>
          </a:prstGeom>
          <a:noFill/>
          <a:ln>
            <a:noFill/>
          </a:ln>
        </p:spPr>
      </p:pic>
      <p:sp>
        <p:nvSpPr>
          <p:cNvPr id="2" name="TextBox 1">
            <a:extLst>
              <a:ext uri="{FF2B5EF4-FFF2-40B4-BE49-F238E27FC236}">
                <a16:creationId xmlns:a16="http://schemas.microsoft.com/office/drawing/2014/main" id="{18E1F58D-0262-40A1-AA1F-508849726B2A}"/>
              </a:ext>
            </a:extLst>
          </p:cNvPr>
          <p:cNvSpPr txBox="1"/>
          <p:nvPr/>
        </p:nvSpPr>
        <p:spPr>
          <a:xfrm>
            <a:off x="809244" y="2420480"/>
            <a:ext cx="7525512" cy="892552"/>
          </a:xfrm>
          <a:prstGeom prst="rect">
            <a:avLst/>
          </a:prstGeom>
          <a:noFill/>
        </p:spPr>
        <p:txBody>
          <a:bodyPr wrap="square" rtlCol="0">
            <a:spAutoFit/>
          </a:bodyPr>
          <a:lstStyle/>
          <a:p>
            <a:pPr algn="ctr"/>
            <a:r>
              <a:rPr lang="en-US" sz="2400" dirty="0">
                <a:solidFill>
                  <a:srgbClr val="FFC904"/>
                </a:solidFill>
              </a:rPr>
              <a:t>Group 12</a:t>
            </a:r>
          </a:p>
          <a:p>
            <a:pPr algn="ctr"/>
            <a:r>
              <a:rPr lang="en-US" dirty="0">
                <a:solidFill>
                  <a:srgbClr val="FFC904"/>
                </a:solidFill>
              </a:rPr>
              <a:t>Alexis Drayton			Wyatt Schmitz</a:t>
            </a:r>
          </a:p>
          <a:p>
            <a:pPr algn="ctr"/>
            <a:r>
              <a:rPr lang="en-US" dirty="0">
                <a:solidFill>
                  <a:srgbClr val="FFC904"/>
                </a:solidFill>
              </a:rPr>
              <a:t>                Chris Vento                                                        Sean McGarvey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Shape 118"/>
          <p:cNvSpPr txBox="1">
            <a:spLocks noGrp="1"/>
          </p:cNvSpPr>
          <p:nvPr>
            <p:ph type="title"/>
          </p:nvPr>
        </p:nvSpPr>
        <p:spPr>
          <a:xfrm>
            <a:off x="311700" y="197875"/>
            <a:ext cx="85206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Internal Power</a:t>
            </a:r>
            <a:endParaRPr/>
          </a:p>
        </p:txBody>
      </p:sp>
      <p:sp>
        <p:nvSpPr>
          <p:cNvPr id="119" name="Shape 11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81000" rtl="0">
              <a:spcBef>
                <a:spcPts val="0"/>
              </a:spcBef>
              <a:spcAft>
                <a:spcPts val="0"/>
              </a:spcAft>
              <a:buSzPts val="2400"/>
              <a:buChar char="-"/>
            </a:pPr>
            <a:r>
              <a:rPr lang="en"/>
              <a:t>14.8V Battery Bank</a:t>
            </a:r>
            <a:endParaRPr/>
          </a:p>
          <a:p>
            <a:pPr marL="914400" lvl="1" indent="-342900" rtl="0">
              <a:spcBef>
                <a:spcPts val="0"/>
              </a:spcBef>
              <a:spcAft>
                <a:spcPts val="0"/>
              </a:spcAft>
              <a:buSzPts val="1800"/>
              <a:buChar char="-"/>
            </a:pPr>
            <a:r>
              <a:rPr lang="en"/>
              <a:t>Thirty-Two 18650 Batteries, 4-series, 8 parallel, 20,000mAh</a:t>
            </a:r>
            <a:endParaRPr/>
          </a:p>
          <a:p>
            <a:pPr marL="914400" lvl="1" indent="-342900" rtl="0">
              <a:spcBef>
                <a:spcPts val="0"/>
              </a:spcBef>
              <a:spcAft>
                <a:spcPts val="0"/>
              </a:spcAft>
              <a:buSzPts val="1800"/>
              <a:buChar char="-"/>
            </a:pPr>
            <a:r>
              <a:rPr lang="en"/>
              <a:t>8 Overcharge Protection chips, 2 per series cell</a:t>
            </a:r>
            <a:endParaRPr/>
          </a:p>
          <a:p>
            <a:pPr marL="457200" lvl="0" indent="-381000" rtl="0">
              <a:spcBef>
                <a:spcPts val="0"/>
              </a:spcBef>
              <a:spcAft>
                <a:spcPts val="0"/>
              </a:spcAft>
              <a:buSzPts val="2400"/>
              <a:buChar char="-"/>
            </a:pPr>
            <a:r>
              <a:rPr lang="en"/>
              <a:t>Eleven 2A 12V Regulators for Motors</a:t>
            </a:r>
            <a:endParaRPr/>
          </a:p>
          <a:p>
            <a:pPr marL="457200" lvl="0" indent="-381000" rtl="0">
              <a:spcBef>
                <a:spcPts val="0"/>
              </a:spcBef>
              <a:spcAft>
                <a:spcPts val="0"/>
              </a:spcAft>
              <a:buSzPts val="2400"/>
              <a:buChar char="-"/>
            </a:pPr>
            <a:r>
              <a:rPr lang="en"/>
              <a:t>One 2A 5V Regulator for USB/PixyCam and IR Sensor</a:t>
            </a:r>
            <a:endParaRPr/>
          </a:p>
          <a:p>
            <a:pPr marL="457200" lvl="0" indent="-381000">
              <a:spcBef>
                <a:spcPts val="0"/>
              </a:spcBef>
              <a:spcAft>
                <a:spcPts val="0"/>
              </a:spcAft>
              <a:buSzPts val="2400"/>
              <a:buChar char="-"/>
            </a:pPr>
            <a:r>
              <a:rPr lang="en"/>
              <a:t>One 2A 3.3V Regulator for MCU, GPS, Bluetooth, and RF Transmitters.</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pic>
        <p:nvPicPr>
          <p:cNvPr id="124" name="Shape 124"/>
          <p:cNvPicPr preferRelativeResize="0"/>
          <p:nvPr/>
        </p:nvPicPr>
        <p:blipFill>
          <a:blip r:embed="rId3">
            <a:alphaModFix/>
          </a:blip>
          <a:stretch>
            <a:fillRect/>
          </a:stretch>
        </p:blipFill>
        <p:spPr>
          <a:xfrm>
            <a:off x="4572000" y="-12"/>
            <a:ext cx="3970926" cy="5143514"/>
          </a:xfrm>
          <a:prstGeom prst="rect">
            <a:avLst/>
          </a:prstGeom>
          <a:noFill/>
          <a:ln>
            <a:noFill/>
          </a:ln>
        </p:spPr>
      </p:pic>
      <p:pic>
        <p:nvPicPr>
          <p:cNvPr id="125" name="Shape 125"/>
          <p:cNvPicPr preferRelativeResize="0"/>
          <p:nvPr/>
        </p:nvPicPr>
        <p:blipFill>
          <a:blip r:embed="rId4">
            <a:alphaModFix/>
          </a:blip>
          <a:stretch>
            <a:fillRect/>
          </a:stretch>
        </p:blipFill>
        <p:spPr>
          <a:xfrm>
            <a:off x="601075" y="0"/>
            <a:ext cx="3970913" cy="51435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Shape 130"/>
          <p:cNvSpPr txBox="1">
            <a:spLocks noGrp="1"/>
          </p:cNvSpPr>
          <p:nvPr>
            <p:ph type="title"/>
          </p:nvPr>
        </p:nvSpPr>
        <p:spPr>
          <a:xfrm>
            <a:off x="311700" y="197875"/>
            <a:ext cx="85206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Motors</a:t>
            </a:r>
            <a:endParaRPr/>
          </a:p>
        </p:txBody>
      </p:sp>
      <p:sp>
        <p:nvSpPr>
          <p:cNvPr id="131" name="Shape 13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rtl="0">
              <a:spcBef>
                <a:spcPts val="0"/>
              </a:spcBef>
              <a:spcAft>
                <a:spcPts val="0"/>
              </a:spcAft>
              <a:buSzPts val="1800"/>
              <a:buChar char="-"/>
            </a:pPr>
            <a:r>
              <a:rPr lang="en" sz="1800"/>
              <a:t>2 DC Motors,12V, 17200RPM, 4.47oz-in rate torque</a:t>
            </a:r>
            <a:endParaRPr sz="1800"/>
          </a:p>
          <a:p>
            <a:pPr marL="914400" lvl="1" indent="-342900" rtl="0">
              <a:spcBef>
                <a:spcPts val="0"/>
              </a:spcBef>
              <a:spcAft>
                <a:spcPts val="0"/>
              </a:spcAft>
              <a:buSzPts val="1800"/>
              <a:buChar char="-"/>
            </a:pPr>
            <a:r>
              <a:rPr lang="en"/>
              <a:t>6A draw at rated torque</a:t>
            </a:r>
            <a:endParaRPr/>
          </a:p>
          <a:p>
            <a:pPr marL="457200" lvl="0" indent="-342900" rtl="0">
              <a:spcBef>
                <a:spcPts val="0"/>
              </a:spcBef>
              <a:spcAft>
                <a:spcPts val="0"/>
              </a:spcAft>
              <a:buSzPts val="1800"/>
              <a:buChar char="-"/>
            </a:pPr>
            <a:r>
              <a:rPr lang="en" sz="1800"/>
              <a:t>Through 81:1 Gearbox</a:t>
            </a:r>
            <a:endParaRPr sz="1800"/>
          </a:p>
          <a:p>
            <a:pPr marL="914400" lvl="1" indent="-342900" rtl="0">
              <a:spcBef>
                <a:spcPts val="0"/>
              </a:spcBef>
              <a:spcAft>
                <a:spcPts val="0"/>
              </a:spcAft>
              <a:buSzPts val="1800"/>
              <a:buChar char="-"/>
            </a:pPr>
            <a:r>
              <a:rPr lang="en"/>
              <a:t>362.07 oz-in torque + 212 RPM after gearbox conversion.</a:t>
            </a:r>
            <a:endParaRPr/>
          </a:p>
          <a:p>
            <a:pPr marL="457200" lvl="0" indent="-342900" rtl="0">
              <a:spcBef>
                <a:spcPts val="0"/>
              </a:spcBef>
              <a:spcAft>
                <a:spcPts val="0"/>
              </a:spcAft>
              <a:buSzPts val="1800"/>
              <a:buChar char="-"/>
            </a:pPr>
            <a:r>
              <a:rPr lang="en" sz="1800"/>
              <a:t>Circuit designed to carry Max of 10A per motor</a:t>
            </a:r>
            <a:endParaRPr sz="1800"/>
          </a:p>
          <a:p>
            <a:pPr marL="914400" lvl="1" indent="-342900" rtl="0">
              <a:spcBef>
                <a:spcPts val="0"/>
              </a:spcBef>
              <a:spcAft>
                <a:spcPts val="0"/>
              </a:spcAft>
              <a:buSzPts val="1800"/>
              <a:buChar char="-"/>
            </a:pPr>
            <a:r>
              <a:rPr lang="en"/>
              <a:t>At 10A, 600 oz-in torque.</a:t>
            </a:r>
            <a:endParaRPr/>
          </a:p>
          <a:p>
            <a:pPr marL="457200" lvl="0" indent="-342900" rtl="0">
              <a:spcBef>
                <a:spcPts val="0"/>
              </a:spcBef>
              <a:spcAft>
                <a:spcPts val="0"/>
              </a:spcAft>
              <a:buSzPts val="1800"/>
              <a:buChar char="-"/>
            </a:pPr>
            <a:r>
              <a:rPr lang="en" sz="1800"/>
              <a:t>Should be able to pull 1200 oz. without damage to circuit.</a:t>
            </a:r>
            <a:endParaRPr sz="1800"/>
          </a:p>
          <a:p>
            <a:pPr marL="457200" lvl="0" indent="-342900" rtl="0">
              <a:spcBef>
                <a:spcPts val="0"/>
              </a:spcBef>
              <a:spcAft>
                <a:spcPts val="0"/>
              </a:spcAft>
              <a:buSzPts val="1800"/>
              <a:buChar char="-"/>
            </a:pPr>
            <a:r>
              <a:rPr lang="en" sz="1800"/>
              <a:t>50 Pounds of trash (estimated capacity of trash can) = 800 oz</a:t>
            </a:r>
            <a:endParaRPr sz="1800"/>
          </a:p>
          <a:p>
            <a:pPr marL="457200" lvl="0" indent="-342900">
              <a:spcBef>
                <a:spcPts val="0"/>
              </a:spcBef>
              <a:spcAft>
                <a:spcPts val="0"/>
              </a:spcAft>
              <a:buSzPts val="1800"/>
              <a:buChar char="-"/>
            </a:pPr>
            <a:r>
              <a:rPr lang="en" sz="1800"/>
              <a:t>Motors controlled by H-Bridge, controlled by MCU</a:t>
            </a:r>
            <a:endParaRPr sz="18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pic>
        <p:nvPicPr>
          <p:cNvPr id="136" name="Shape 136"/>
          <p:cNvPicPr preferRelativeResize="0"/>
          <p:nvPr/>
        </p:nvPicPr>
        <p:blipFill rotWithShape="1">
          <a:blip r:embed="rId3">
            <a:alphaModFix/>
          </a:blip>
          <a:srcRect l="6604" t="3805" r="6264" b="5794"/>
          <a:stretch/>
        </p:blipFill>
        <p:spPr>
          <a:xfrm rot="5400000">
            <a:off x="2002080" y="-877544"/>
            <a:ext cx="5139824" cy="6898601"/>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Shape 141"/>
          <p:cNvSpPr txBox="1">
            <a:spLocks noGrp="1"/>
          </p:cNvSpPr>
          <p:nvPr>
            <p:ph type="title"/>
          </p:nvPr>
        </p:nvSpPr>
        <p:spPr>
          <a:xfrm>
            <a:off x="311700" y="197875"/>
            <a:ext cx="85206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Chassis</a:t>
            </a:r>
            <a:endParaRPr/>
          </a:p>
        </p:txBody>
      </p:sp>
      <p:sp>
        <p:nvSpPr>
          <p:cNvPr id="142" name="Shape 14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81000" rtl="0">
              <a:spcBef>
                <a:spcPts val="0"/>
              </a:spcBef>
              <a:spcAft>
                <a:spcPts val="0"/>
              </a:spcAft>
              <a:buSzPts val="2400"/>
              <a:buChar char="-"/>
            </a:pPr>
            <a:r>
              <a:rPr lang="en"/>
              <a:t>Will be built from Aluminum, edges sealed to prevent rain damage.</a:t>
            </a:r>
            <a:endParaRPr/>
          </a:p>
          <a:p>
            <a:pPr marL="457200" lvl="0" indent="-381000" rtl="0">
              <a:spcBef>
                <a:spcPts val="0"/>
              </a:spcBef>
              <a:spcAft>
                <a:spcPts val="0"/>
              </a:spcAft>
              <a:buSzPts val="2400"/>
              <a:buChar char="-"/>
            </a:pPr>
            <a:r>
              <a:rPr lang="en"/>
              <a:t>6 wheels, middle wheels powered, front and back free rolling to allow easy turning.</a:t>
            </a:r>
            <a:endParaRPr/>
          </a:p>
          <a:p>
            <a:pPr marL="457200" lvl="0" indent="-381000" rtl="0">
              <a:spcBef>
                <a:spcPts val="0"/>
              </a:spcBef>
              <a:spcAft>
                <a:spcPts val="0"/>
              </a:spcAft>
              <a:buSzPts val="2400"/>
              <a:buChar char="-"/>
            </a:pPr>
            <a:r>
              <a:rPr lang="en"/>
              <a:t>Will have location to attach the trash can via straps.</a:t>
            </a:r>
            <a:endParaRPr/>
          </a:p>
          <a:p>
            <a:pPr marL="0" lvl="0" indent="0">
              <a:spcBef>
                <a:spcPts val="1600"/>
              </a:spcBef>
              <a:spcAft>
                <a:spcPts val="1600"/>
              </a:spcAft>
              <a:buNone/>
            </a:pP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Shape 147"/>
          <p:cNvSpPr txBox="1">
            <a:spLocks noGrp="1"/>
          </p:cNvSpPr>
          <p:nvPr>
            <p:ph type="title"/>
          </p:nvPr>
        </p:nvSpPr>
        <p:spPr>
          <a:xfrm>
            <a:off x="311700" y="197875"/>
            <a:ext cx="85206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Concept Art</a:t>
            </a:r>
            <a:endParaRPr/>
          </a:p>
        </p:txBody>
      </p:sp>
      <p:pic>
        <p:nvPicPr>
          <p:cNvPr id="148" name="Shape 148"/>
          <p:cNvPicPr preferRelativeResize="0"/>
          <p:nvPr/>
        </p:nvPicPr>
        <p:blipFill>
          <a:blip r:embed="rId3">
            <a:alphaModFix/>
          </a:blip>
          <a:stretch>
            <a:fillRect/>
          </a:stretch>
        </p:blipFill>
        <p:spPr>
          <a:xfrm>
            <a:off x="3119335" y="0"/>
            <a:ext cx="4643717" cy="5143501"/>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Shape 153"/>
          <p:cNvSpPr txBox="1">
            <a:spLocks noGrp="1"/>
          </p:cNvSpPr>
          <p:nvPr>
            <p:ph type="title"/>
          </p:nvPr>
        </p:nvSpPr>
        <p:spPr>
          <a:xfrm>
            <a:off x="311700" y="197875"/>
            <a:ext cx="85206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Software Development</a:t>
            </a:r>
            <a:endParaRPr/>
          </a:p>
        </p:txBody>
      </p:sp>
      <p:sp>
        <p:nvSpPr>
          <p:cNvPr id="154" name="Shape 154"/>
          <p:cNvSpPr txBox="1">
            <a:spLocks noGrp="1"/>
          </p:cNvSpPr>
          <p:nvPr>
            <p:ph type="body" idx="1"/>
          </p:nvPr>
        </p:nvSpPr>
        <p:spPr>
          <a:xfrm>
            <a:off x="311700" y="1152475"/>
            <a:ext cx="3971100" cy="3416400"/>
          </a:xfrm>
          <a:prstGeom prst="rect">
            <a:avLst/>
          </a:prstGeom>
        </p:spPr>
        <p:txBody>
          <a:bodyPr spcFirstLastPara="1" wrap="square" lIns="91425" tIns="91425" rIns="91425" bIns="91425" anchor="t" anchorCtr="0">
            <a:noAutofit/>
          </a:bodyPr>
          <a:lstStyle/>
          <a:p>
            <a:pPr marL="457200" lvl="0" indent="-381000" rtl="0">
              <a:spcBef>
                <a:spcPts val="0"/>
              </a:spcBef>
              <a:spcAft>
                <a:spcPts val="0"/>
              </a:spcAft>
              <a:buSzPts val="2400"/>
              <a:buChar char="●"/>
            </a:pPr>
            <a:r>
              <a:rPr lang="en"/>
              <a:t>Three Parts:</a:t>
            </a:r>
            <a:endParaRPr/>
          </a:p>
          <a:p>
            <a:pPr marL="914400" lvl="1" indent="-355600" rtl="0">
              <a:spcBef>
                <a:spcPts val="0"/>
              </a:spcBef>
              <a:spcAft>
                <a:spcPts val="0"/>
              </a:spcAft>
              <a:buSzPts val="2000"/>
              <a:buChar char="○"/>
            </a:pPr>
            <a:r>
              <a:rPr lang="en" sz="2000"/>
              <a:t>Pathing &amp; Collision Avoidance</a:t>
            </a:r>
            <a:endParaRPr sz="2000"/>
          </a:p>
          <a:p>
            <a:pPr marL="914400" lvl="1" indent="-355600" rtl="0">
              <a:spcBef>
                <a:spcPts val="0"/>
              </a:spcBef>
              <a:spcAft>
                <a:spcPts val="0"/>
              </a:spcAft>
              <a:buSzPts val="2000"/>
              <a:buChar char="○"/>
            </a:pPr>
            <a:r>
              <a:rPr lang="en" sz="2000"/>
              <a:t>Firmware</a:t>
            </a:r>
            <a:endParaRPr sz="2000"/>
          </a:p>
          <a:p>
            <a:pPr marL="914400" lvl="1" indent="-355600">
              <a:spcBef>
                <a:spcPts val="0"/>
              </a:spcBef>
              <a:spcAft>
                <a:spcPts val="0"/>
              </a:spcAft>
              <a:buSzPts val="2000"/>
              <a:buChar char="○"/>
            </a:pPr>
            <a:r>
              <a:rPr lang="en" sz="2000"/>
              <a:t>Mobile Application</a:t>
            </a:r>
            <a:endParaRPr sz="2000"/>
          </a:p>
        </p:txBody>
      </p:sp>
      <p:pic>
        <p:nvPicPr>
          <p:cNvPr id="155" name="Shape 155"/>
          <p:cNvPicPr preferRelativeResize="0"/>
          <p:nvPr/>
        </p:nvPicPr>
        <p:blipFill>
          <a:blip r:embed="rId3">
            <a:alphaModFix/>
          </a:blip>
          <a:stretch>
            <a:fillRect/>
          </a:stretch>
        </p:blipFill>
        <p:spPr>
          <a:xfrm>
            <a:off x="3837125" y="1074600"/>
            <a:ext cx="5212525" cy="294107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Shape 160"/>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
                <a:solidFill>
                  <a:srgbClr val="FFC904"/>
                </a:solidFill>
              </a:rPr>
              <a:t>Pathfinding</a:t>
            </a:r>
            <a:endParaRPr>
              <a:solidFill>
                <a:srgbClr val="FFC904"/>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Shape 165"/>
          <p:cNvSpPr txBox="1">
            <a:spLocks noGrp="1"/>
          </p:cNvSpPr>
          <p:nvPr>
            <p:ph type="title"/>
          </p:nvPr>
        </p:nvSpPr>
        <p:spPr>
          <a:xfrm>
            <a:off x="311700" y="197875"/>
            <a:ext cx="85206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sz="3000"/>
              <a:t>Simultaneous Location and Mapping (SLAM)</a:t>
            </a:r>
            <a:endParaRPr sz="3000"/>
          </a:p>
        </p:txBody>
      </p:sp>
      <p:sp>
        <p:nvSpPr>
          <p:cNvPr id="166" name="Shape 166"/>
          <p:cNvSpPr txBox="1">
            <a:spLocks noGrp="1"/>
          </p:cNvSpPr>
          <p:nvPr>
            <p:ph type="body" idx="1"/>
          </p:nvPr>
        </p:nvSpPr>
        <p:spPr>
          <a:xfrm>
            <a:off x="311700" y="1152475"/>
            <a:ext cx="8520600" cy="3914400"/>
          </a:xfrm>
          <a:prstGeom prst="rect">
            <a:avLst/>
          </a:prstGeom>
        </p:spPr>
        <p:txBody>
          <a:bodyPr spcFirstLastPara="1" wrap="square" lIns="91425" tIns="91425" rIns="91425" bIns="91425" anchor="t" anchorCtr="0">
            <a:noAutofit/>
          </a:bodyPr>
          <a:lstStyle/>
          <a:p>
            <a:pPr marL="457200" lvl="0" indent="-381000" rtl="0">
              <a:spcBef>
                <a:spcPts val="0"/>
              </a:spcBef>
              <a:spcAft>
                <a:spcPts val="0"/>
              </a:spcAft>
              <a:buSzPts val="2400"/>
              <a:buChar char="●"/>
            </a:pPr>
            <a:r>
              <a:rPr lang="en"/>
              <a:t>Refers to </a:t>
            </a:r>
            <a:r>
              <a:rPr lang="en" sz="2400"/>
              <a:t>Creating</a:t>
            </a:r>
            <a:r>
              <a:rPr lang="en"/>
              <a:t> and/or </a:t>
            </a:r>
            <a:r>
              <a:rPr lang="en" sz="2400"/>
              <a:t>Updating a graph of an un</a:t>
            </a:r>
            <a:r>
              <a:rPr lang="en"/>
              <a:t>defined</a:t>
            </a:r>
            <a:r>
              <a:rPr lang="en" sz="2400"/>
              <a:t> system while tracking an agent’s position in that </a:t>
            </a:r>
            <a:r>
              <a:rPr lang="en"/>
              <a:t>space</a:t>
            </a:r>
            <a:endParaRPr sz="2400"/>
          </a:p>
          <a:p>
            <a:pPr marL="457200" lvl="0" indent="-381000" rtl="0">
              <a:spcBef>
                <a:spcPts val="0"/>
              </a:spcBef>
              <a:spcAft>
                <a:spcPts val="0"/>
              </a:spcAft>
              <a:buSzPts val="2400"/>
              <a:buChar char="●"/>
            </a:pPr>
            <a:r>
              <a:rPr lang="en"/>
              <a:t>Simply keeping track of the movement information of the agent is not enough; these measurements have margins of error and the amount of error compounds with operation space</a:t>
            </a:r>
            <a:endParaRPr/>
          </a:p>
          <a:p>
            <a:pPr marL="457200" lvl="0" indent="-381000">
              <a:spcBef>
                <a:spcPts val="0"/>
              </a:spcBef>
              <a:spcAft>
                <a:spcPts val="0"/>
              </a:spcAft>
              <a:buSzPts val="2400"/>
              <a:buChar char="●"/>
            </a:pPr>
            <a:r>
              <a:rPr lang="en"/>
              <a:t>This can be overcome by periodically referencing Landmarks to reorient the agent in the problem space.</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Shape 171"/>
          <p:cNvSpPr txBox="1">
            <a:spLocks noGrp="1"/>
          </p:cNvSpPr>
          <p:nvPr>
            <p:ph type="title"/>
          </p:nvPr>
        </p:nvSpPr>
        <p:spPr>
          <a:xfrm>
            <a:off x="311700" y="197875"/>
            <a:ext cx="85206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SLAM - Challenges for SPARC Design</a:t>
            </a:r>
            <a:endParaRPr/>
          </a:p>
        </p:txBody>
      </p:sp>
      <p:sp>
        <p:nvSpPr>
          <p:cNvPr id="172" name="Shape 17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81000" rtl="0">
              <a:spcBef>
                <a:spcPts val="0"/>
              </a:spcBef>
              <a:spcAft>
                <a:spcPts val="0"/>
              </a:spcAft>
              <a:buSzPts val="2400"/>
              <a:buChar char="●"/>
            </a:pPr>
            <a:r>
              <a:rPr lang="en"/>
              <a:t>Price point </a:t>
            </a:r>
            <a:r>
              <a:rPr lang="en" u="sng"/>
              <a:t>must</a:t>
            </a:r>
            <a:r>
              <a:rPr lang="en"/>
              <a:t> be competitive; Taking out the trash is not likely to be worth several hundreds of dollars to the average user.</a:t>
            </a:r>
            <a:endParaRPr/>
          </a:p>
          <a:p>
            <a:pPr marL="457200" lvl="0" indent="-381000" rtl="0">
              <a:spcBef>
                <a:spcPts val="0"/>
              </a:spcBef>
              <a:spcAft>
                <a:spcPts val="0"/>
              </a:spcAft>
              <a:buSzPts val="2400"/>
              <a:buChar char="●"/>
            </a:pPr>
            <a:r>
              <a:rPr lang="en"/>
              <a:t>Fully mapping the operation area is not possible; unknown property boundaries must be respected</a:t>
            </a:r>
            <a:endParaRPr/>
          </a:p>
          <a:p>
            <a:pPr marL="457200" lvl="0" indent="-381000" rtl="0">
              <a:spcBef>
                <a:spcPts val="0"/>
              </a:spcBef>
              <a:spcAft>
                <a:spcPts val="0"/>
              </a:spcAft>
              <a:buSzPts val="2400"/>
              <a:buChar char="●"/>
            </a:pPr>
            <a:r>
              <a:rPr lang="en"/>
              <a:t>Artificial Landmarking has a very high utility cost in accessibility, which conflicted with our design goals of designing a device that has a high accessibility factor.</a:t>
            </a:r>
            <a:endParaRPr sz="1800"/>
          </a:p>
          <a:p>
            <a:pPr marL="457200" lvl="0" indent="0">
              <a:spcBef>
                <a:spcPts val="1600"/>
              </a:spcBef>
              <a:spcAft>
                <a:spcPts val="1600"/>
              </a:spcAft>
              <a:buNone/>
            </a:pPr>
            <a:endParaRPr sz="18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1"/>
        <p:cNvGrpSpPr/>
        <p:nvPr/>
      </p:nvGrpSpPr>
      <p:grpSpPr>
        <a:xfrm>
          <a:off x="0" y="0"/>
          <a:ext cx="0" cy="0"/>
          <a:chOff x="0" y="0"/>
          <a:chExt cx="0" cy="0"/>
        </a:xfrm>
      </p:grpSpPr>
      <p:sp>
        <p:nvSpPr>
          <p:cNvPr id="62" name="Shape 62"/>
          <p:cNvSpPr txBox="1">
            <a:spLocks noGrp="1"/>
          </p:cNvSpPr>
          <p:nvPr>
            <p:ph type="title"/>
          </p:nvPr>
        </p:nvSpPr>
        <p:spPr>
          <a:xfrm>
            <a:off x="311700" y="197875"/>
            <a:ext cx="85206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Project Motivation</a:t>
            </a:r>
            <a:endParaRPr/>
          </a:p>
        </p:txBody>
      </p:sp>
      <p:sp>
        <p:nvSpPr>
          <p:cNvPr id="63" name="Shape 6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81000" rtl="0">
              <a:spcBef>
                <a:spcPts val="0"/>
              </a:spcBef>
              <a:spcAft>
                <a:spcPts val="0"/>
              </a:spcAft>
              <a:buSzPts val="2400"/>
              <a:buChar char="●"/>
            </a:pPr>
            <a:r>
              <a:rPr lang="en"/>
              <a:t>Automation of simple domestic tasks</a:t>
            </a:r>
            <a:endParaRPr/>
          </a:p>
          <a:p>
            <a:pPr marL="457200" lvl="0" indent="-381000" rtl="0">
              <a:spcBef>
                <a:spcPts val="0"/>
              </a:spcBef>
              <a:spcAft>
                <a:spcPts val="0"/>
              </a:spcAft>
              <a:buSzPts val="2400"/>
              <a:buChar char="●"/>
            </a:pPr>
            <a:r>
              <a:rPr lang="en"/>
              <a:t>Accessibility for those who cannot physically move trash</a:t>
            </a:r>
            <a:endParaRPr/>
          </a:p>
          <a:p>
            <a:pPr marL="457200" lvl="0" indent="-381000">
              <a:spcBef>
                <a:spcPts val="0"/>
              </a:spcBef>
              <a:spcAft>
                <a:spcPts val="0"/>
              </a:spcAft>
              <a:buSzPts val="2400"/>
              <a:buChar char="●"/>
            </a:pPr>
            <a:r>
              <a:rPr lang="en"/>
              <a:t>Quality of life improvement for people with abnormal working schedules</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Shape 177"/>
          <p:cNvSpPr txBox="1">
            <a:spLocks noGrp="1"/>
          </p:cNvSpPr>
          <p:nvPr>
            <p:ph type="title"/>
          </p:nvPr>
        </p:nvSpPr>
        <p:spPr>
          <a:xfrm>
            <a:off x="311700" y="197875"/>
            <a:ext cx="85206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Alternate Design Concept</a:t>
            </a:r>
            <a:endParaRPr/>
          </a:p>
        </p:txBody>
      </p:sp>
      <p:sp>
        <p:nvSpPr>
          <p:cNvPr id="178" name="Shape 178"/>
          <p:cNvSpPr txBox="1">
            <a:spLocks noGrp="1"/>
          </p:cNvSpPr>
          <p:nvPr>
            <p:ph type="body" idx="1"/>
          </p:nvPr>
        </p:nvSpPr>
        <p:spPr>
          <a:xfrm>
            <a:off x="311700" y="1152475"/>
            <a:ext cx="5315700" cy="3926400"/>
          </a:xfrm>
          <a:prstGeom prst="rect">
            <a:avLst/>
          </a:prstGeom>
        </p:spPr>
        <p:txBody>
          <a:bodyPr spcFirstLastPara="1" wrap="square" lIns="91425" tIns="91425" rIns="91425" bIns="91425" anchor="t" anchorCtr="0">
            <a:noAutofit/>
          </a:bodyPr>
          <a:lstStyle/>
          <a:p>
            <a:pPr marL="457200" lvl="0" indent="-381000" rtl="0">
              <a:spcBef>
                <a:spcPts val="0"/>
              </a:spcBef>
              <a:spcAft>
                <a:spcPts val="0"/>
              </a:spcAft>
              <a:buSzPts val="2400"/>
              <a:buChar char="●"/>
            </a:pPr>
            <a:r>
              <a:rPr lang="en"/>
              <a:t>An early concept explored for the SPARC utilized passive RFID stakes to create a RTLS (real-time location system) with the SPARC crawler.</a:t>
            </a:r>
            <a:endParaRPr/>
          </a:p>
          <a:p>
            <a:pPr marL="457200" lvl="0" indent="-381000">
              <a:spcBef>
                <a:spcPts val="0"/>
              </a:spcBef>
              <a:spcAft>
                <a:spcPts val="0"/>
              </a:spcAft>
              <a:buSzPts val="2400"/>
              <a:buChar char="●"/>
            </a:pPr>
            <a:r>
              <a:rPr lang="en"/>
              <a:t>GPS design was preferable due to the low accessibility of this alternate design despite its low cost</a:t>
            </a:r>
            <a:endParaRPr/>
          </a:p>
        </p:txBody>
      </p:sp>
      <p:pic>
        <p:nvPicPr>
          <p:cNvPr id="179" name="Shape 179"/>
          <p:cNvPicPr preferRelativeResize="0"/>
          <p:nvPr/>
        </p:nvPicPr>
        <p:blipFill>
          <a:blip r:embed="rId3">
            <a:alphaModFix/>
          </a:blip>
          <a:stretch>
            <a:fillRect/>
          </a:stretch>
        </p:blipFill>
        <p:spPr>
          <a:xfrm>
            <a:off x="5831900" y="1222550"/>
            <a:ext cx="3211800" cy="286051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Shape 184"/>
          <p:cNvSpPr txBox="1">
            <a:spLocks noGrp="1"/>
          </p:cNvSpPr>
          <p:nvPr>
            <p:ph type="title"/>
          </p:nvPr>
        </p:nvSpPr>
        <p:spPr>
          <a:xfrm>
            <a:off x="311700" y="197875"/>
            <a:ext cx="85206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GPS Module</a:t>
            </a:r>
            <a:endParaRPr/>
          </a:p>
        </p:txBody>
      </p:sp>
      <p:sp>
        <p:nvSpPr>
          <p:cNvPr id="185" name="Shape 185"/>
          <p:cNvSpPr txBox="1">
            <a:spLocks noGrp="1"/>
          </p:cNvSpPr>
          <p:nvPr>
            <p:ph type="body" idx="1"/>
          </p:nvPr>
        </p:nvSpPr>
        <p:spPr>
          <a:xfrm>
            <a:off x="311700" y="1152475"/>
            <a:ext cx="5747700" cy="1752300"/>
          </a:xfrm>
          <a:prstGeom prst="rect">
            <a:avLst/>
          </a:prstGeom>
        </p:spPr>
        <p:txBody>
          <a:bodyPr spcFirstLastPara="1" wrap="square" lIns="91425" tIns="91425" rIns="91425" bIns="91425" anchor="t" anchorCtr="0">
            <a:noAutofit/>
          </a:bodyPr>
          <a:lstStyle/>
          <a:p>
            <a:pPr marL="457200" lvl="0" indent="-342900" rtl="0">
              <a:spcBef>
                <a:spcPts val="0"/>
              </a:spcBef>
              <a:spcAft>
                <a:spcPts val="0"/>
              </a:spcAft>
              <a:buSzPts val="1800"/>
              <a:buChar char="●"/>
            </a:pPr>
            <a:r>
              <a:rPr lang="en" sz="1800"/>
              <a:t>The Pam 7Q was selected for its relatively low cost and high accuracy.</a:t>
            </a:r>
            <a:endParaRPr sz="1800"/>
          </a:p>
          <a:p>
            <a:pPr marL="457200" lvl="0" indent="-342900">
              <a:spcBef>
                <a:spcPts val="0"/>
              </a:spcBef>
              <a:spcAft>
                <a:spcPts val="0"/>
              </a:spcAft>
              <a:buSzPts val="1800"/>
              <a:buChar char="●"/>
            </a:pPr>
            <a:r>
              <a:rPr lang="en" sz="1800"/>
              <a:t>The SPARC’s slow movement makes its slow baud rate a negligible drawback.</a:t>
            </a:r>
            <a:endParaRPr sz="1800"/>
          </a:p>
        </p:txBody>
      </p:sp>
      <p:graphicFrame>
        <p:nvGraphicFramePr>
          <p:cNvPr id="186" name="Shape 186"/>
          <p:cNvGraphicFramePr/>
          <p:nvPr/>
        </p:nvGraphicFramePr>
        <p:xfrm>
          <a:off x="139475" y="3021625"/>
          <a:ext cx="8907875" cy="1913900"/>
        </p:xfrm>
        <a:graphic>
          <a:graphicData uri="http://schemas.openxmlformats.org/drawingml/2006/table">
            <a:tbl>
              <a:tblPr>
                <a:noFill/>
                <a:tableStyleId>{597690B9-EF87-4683-854D-C55258CB36CC}</a:tableStyleId>
              </a:tblPr>
              <a:tblGrid>
                <a:gridCol w="1781575">
                  <a:extLst>
                    <a:ext uri="{9D8B030D-6E8A-4147-A177-3AD203B41FA5}">
                      <a16:colId xmlns:a16="http://schemas.microsoft.com/office/drawing/2014/main" val="20000"/>
                    </a:ext>
                  </a:extLst>
                </a:gridCol>
                <a:gridCol w="2522125">
                  <a:extLst>
                    <a:ext uri="{9D8B030D-6E8A-4147-A177-3AD203B41FA5}">
                      <a16:colId xmlns:a16="http://schemas.microsoft.com/office/drawing/2014/main" val="20001"/>
                    </a:ext>
                  </a:extLst>
                </a:gridCol>
                <a:gridCol w="1041025">
                  <a:extLst>
                    <a:ext uri="{9D8B030D-6E8A-4147-A177-3AD203B41FA5}">
                      <a16:colId xmlns:a16="http://schemas.microsoft.com/office/drawing/2014/main" val="20002"/>
                    </a:ext>
                  </a:extLst>
                </a:gridCol>
                <a:gridCol w="1781575">
                  <a:extLst>
                    <a:ext uri="{9D8B030D-6E8A-4147-A177-3AD203B41FA5}">
                      <a16:colId xmlns:a16="http://schemas.microsoft.com/office/drawing/2014/main" val="20003"/>
                    </a:ext>
                  </a:extLst>
                </a:gridCol>
                <a:gridCol w="1781575">
                  <a:extLst>
                    <a:ext uri="{9D8B030D-6E8A-4147-A177-3AD203B41FA5}">
                      <a16:colId xmlns:a16="http://schemas.microsoft.com/office/drawing/2014/main" val="20004"/>
                    </a:ext>
                  </a:extLst>
                </a:gridCol>
              </a:tblGrid>
              <a:tr h="492650">
                <a:tc>
                  <a:txBody>
                    <a:bodyPr/>
                    <a:lstStyle/>
                    <a:p>
                      <a:pPr marL="0" lvl="0" indent="0">
                        <a:spcBef>
                          <a:spcPts val="0"/>
                        </a:spcBef>
                        <a:spcAft>
                          <a:spcPts val="0"/>
                        </a:spcAft>
                        <a:buNone/>
                      </a:pPr>
                      <a:r>
                        <a:rPr lang="en" sz="1800">
                          <a:solidFill>
                            <a:srgbClr val="FFC904"/>
                          </a:solidFill>
                        </a:rPr>
                        <a:t>Part Name</a:t>
                      </a:r>
                      <a:endParaRPr sz="1800">
                        <a:solidFill>
                          <a:srgbClr val="FFC904"/>
                        </a:solidFill>
                      </a:endParaRPr>
                    </a:p>
                  </a:txBody>
                  <a:tcPr marL="91425" marR="91425" marT="91425" marB="91425">
                    <a:solidFill>
                      <a:srgbClr val="555555"/>
                    </a:solidFill>
                  </a:tcPr>
                </a:tc>
                <a:tc>
                  <a:txBody>
                    <a:bodyPr/>
                    <a:lstStyle/>
                    <a:p>
                      <a:pPr marL="0" lvl="0" indent="0">
                        <a:spcBef>
                          <a:spcPts val="0"/>
                        </a:spcBef>
                        <a:spcAft>
                          <a:spcPts val="0"/>
                        </a:spcAft>
                        <a:buNone/>
                      </a:pPr>
                      <a:r>
                        <a:rPr lang="en" sz="1800">
                          <a:solidFill>
                            <a:srgbClr val="FFC904"/>
                          </a:solidFill>
                        </a:rPr>
                        <a:t>Manufacturer</a:t>
                      </a:r>
                      <a:endParaRPr sz="1800">
                        <a:solidFill>
                          <a:srgbClr val="FFC904"/>
                        </a:solidFill>
                      </a:endParaRPr>
                    </a:p>
                  </a:txBody>
                  <a:tcPr marL="91425" marR="91425" marT="91425" marB="91425">
                    <a:solidFill>
                      <a:srgbClr val="555555"/>
                    </a:solidFill>
                  </a:tcPr>
                </a:tc>
                <a:tc>
                  <a:txBody>
                    <a:bodyPr/>
                    <a:lstStyle/>
                    <a:p>
                      <a:pPr marL="0" lvl="0" indent="0">
                        <a:spcBef>
                          <a:spcPts val="0"/>
                        </a:spcBef>
                        <a:spcAft>
                          <a:spcPts val="0"/>
                        </a:spcAft>
                        <a:buNone/>
                      </a:pPr>
                      <a:r>
                        <a:rPr lang="en" sz="1800">
                          <a:solidFill>
                            <a:srgbClr val="FFC904"/>
                          </a:solidFill>
                        </a:rPr>
                        <a:t>Price</a:t>
                      </a:r>
                      <a:endParaRPr sz="1800">
                        <a:solidFill>
                          <a:srgbClr val="FFC904"/>
                        </a:solidFill>
                      </a:endParaRPr>
                    </a:p>
                  </a:txBody>
                  <a:tcPr marL="91425" marR="91425" marT="91425" marB="91425">
                    <a:solidFill>
                      <a:srgbClr val="555555"/>
                    </a:solidFill>
                  </a:tcPr>
                </a:tc>
                <a:tc>
                  <a:txBody>
                    <a:bodyPr/>
                    <a:lstStyle/>
                    <a:p>
                      <a:pPr marL="0" lvl="0" indent="0">
                        <a:spcBef>
                          <a:spcPts val="0"/>
                        </a:spcBef>
                        <a:spcAft>
                          <a:spcPts val="0"/>
                        </a:spcAft>
                        <a:buNone/>
                      </a:pPr>
                      <a:r>
                        <a:rPr lang="en" sz="1800">
                          <a:solidFill>
                            <a:srgbClr val="FFC904"/>
                          </a:solidFill>
                        </a:rPr>
                        <a:t>Baud Rate</a:t>
                      </a:r>
                      <a:endParaRPr sz="1800">
                        <a:solidFill>
                          <a:srgbClr val="FFC904"/>
                        </a:solidFill>
                      </a:endParaRPr>
                    </a:p>
                  </a:txBody>
                  <a:tcPr marL="91425" marR="91425" marT="91425" marB="91425">
                    <a:solidFill>
                      <a:srgbClr val="555555"/>
                    </a:solidFill>
                  </a:tcPr>
                </a:tc>
                <a:tc>
                  <a:txBody>
                    <a:bodyPr/>
                    <a:lstStyle/>
                    <a:p>
                      <a:pPr marL="0" lvl="0" indent="0">
                        <a:spcBef>
                          <a:spcPts val="0"/>
                        </a:spcBef>
                        <a:spcAft>
                          <a:spcPts val="0"/>
                        </a:spcAft>
                        <a:buNone/>
                      </a:pPr>
                      <a:r>
                        <a:rPr lang="en" sz="1800">
                          <a:solidFill>
                            <a:srgbClr val="FFC904"/>
                          </a:solidFill>
                        </a:rPr>
                        <a:t>Accuracy</a:t>
                      </a:r>
                      <a:endParaRPr sz="1800">
                        <a:solidFill>
                          <a:srgbClr val="FFC904"/>
                        </a:solidFill>
                      </a:endParaRPr>
                    </a:p>
                  </a:txBody>
                  <a:tcPr marL="91425" marR="91425" marT="91425" marB="91425">
                    <a:solidFill>
                      <a:srgbClr val="555555"/>
                    </a:solidFill>
                  </a:tcPr>
                </a:tc>
                <a:extLst>
                  <a:ext uri="{0D108BD9-81ED-4DB2-BD59-A6C34878D82A}">
                    <a16:rowId xmlns:a16="http://schemas.microsoft.com/office/drawing/2014/main" val="10000"/>
                  </a:ext>
                </a:extLst>
              </a:tr>
              <a:tr h="473750">
                <a:tc>
                  <a:txBody>
                    <a:bodyPr/>
                    <a:lstStyle/>
                    <a:p>
                      <a:pPr marL="0" lvl="0" indent="0">
                        <a:spcBef>
                          <a:spcPts val="0"/>
                        </a:spcBef>
                        <a:spcAft>
                          <a:spcPts val="0"/>
                        </a:spcAft>
                        <a:buNone/>
                      </a:pPr>
                      <a:r>
                        <a:rPr lang="en" sz="1800">
                          <a:solidFill>
                            <a:srgbClr val="FFC904"/>
                          </a:solidFill>
                        </a:rPr>
                        <a:t>Pam-7Q</a:t>
                      </a:r>
                      <a:endParaRPr sz="1800">
                        <a:solidFill>
                          <a:srgbClr val="FFC904"/>
                        </a:solidFill>
                      </a:endParaRPr>
                    </a:p>
                  </a:txBody>
                  <a:tcPr marL="91425" marR="91425" marT="91425" marB="91425"/>
                </a:tc>
                <a:tc>
                  <a:txBody>
                    <a:bodyPr/>
                    <a:lstStyle/>
                    <a:p>
                      <a:pPr marL="0" lvl="0" indent="0">
                        <a:spcBef>
                          <a:spcPts val="0"/>
                        </a:spcBef>
                        <a:spcAft>
                          <a:spcPts val="0"/>
                        </a:spcAft>
                        <a:buNone/>
                      </a:pPr>
                      <a:r>
                        <a:rPr lang="en" sz="1800">
                          <a:solidFill>
                            <a:srgbClr val="FFC904"/>
                          </a:solidFill>
                        </a:rPr>
                        <a:t>U-Blox America Inc.</a:t>
                      </a:r>
                      <a:endParaRPr sz="1800">
                        <a:solidFill>
                          <a:srgbClr val="FFC904"/>
                        </a:solidFill>
                      </a:endParaRPr>
                    </a:p>
                  </a:txBody>
                  <a:tcPr marL="91425" marR="91425" marT="91425" marB="91425"/>
                </a:tc>
                <a:tc>
                  <a:txBody>
                    <a:bodyPr/>
                    <a:lstStyle/>
                    <a:p>
                      <a:pPr marL="0" lvl="0" indent="0">
                        <a:spcBef>
                          <a:spcPts val="0"/>
                        </a:spcBef>
                        <a:spcAft>
                          <a:spcPts val="0"/>
                        </a:spcAft>
                        <a:buNone/>
                      </a:pPr>
                      <a:r>
                        <a:rPr lang="en" sz="1800">
                          <a:solidFill>
                            <a:srgbClr val="FFC904"/>
                          </a:solidFill>
                        </a:rPr>
                        <a:t>$41</a:t>
                      </a:r>
                      <a:endParaRPr sz="1800">
                        <a:solidFill>
                          <a:srgbClr val="FFC904"/>
                        </a:solidFill>
                      </a:endParaRPr>
                    </a:p>
                  </a:txBody>
                  <a:tcPr marL="91425" marR="91425" marT="91425" marB="91425"/>
                </a:tc>
                <a:tc>
                  <a:txBody>
                    <a:bodyPr/>
                    <a:lstStyle/>
                    <a:p>
                      <a:pPr marL="0" lvl="0" indent="0">
                        <a:spcBef>
                          <a:spcPts val="0"/>
                        </a:spcBef>
                        <a:spcAft>
                          <a:spcPts val="0"/>
                        </a:spcAft>
                        <a:buNone/>
                      </a:pPr>
                      <a:r>
                        <a:rPr lang="en" sz="1800">
                          <a:solidFill>
                            <a:srgbClr val="FFC904"/>
                          </a:solidFill>
                        </a:rPr>
                        <a:t>9600 bps</a:t>
                      </a:r>
                      <a:endParaRPr sz="1800">
                        <a:solidFill>
                          <a:srgbClr val="FFC904"/>
                        </a:solidFill>
                      </a:endParaRPr>
                    </a:p>
                  </a:txBody>
                  <a:tcPr marL="91425" marR="91425" marT="91425" marB="91425"/>
                </a:tc>
                <a:tc>
                  <a:txBody>
                    <a:bodyPr/>
                    <a:lstStyle/>
                    <a:p>
                      <a:pPr marL="0" lvl="0" indent="0">
                        <a:spcBef>
                          <a:spcPts val="0"/>
                        </a:spcBef>
                        <a:spcAft>
                          <a:spcPts val="0"/>
                        </a:spcAft>
                        <a:buNone/>
                      </a:pPr>
                      <a:r>
                        <a:rPr lang="en" sz="1800">
                          <a:solidFill>
                            <a:srgbClr val="FFC904"/>
                          </a:solidFill>
                        </a:rPr>
                        <a:t>&gt; 2.0 m</a:t>
                      </a:r>
                      <a:endParaRPr sz="1800">
                        <a:solidFill>
                          <a:srgbClr val="FFC904"/>
                        </a:solidFill>
                      </a:endParaRPr>
                    </a:p>
                  </a:txBody>
                  <a:tcPr marL="91425" marR="91425" marT="91425" marB="91425"/>
                </a:tc>
                <a:extLst>
                  <a:ext uri="{0D108BD9-81ED-4DB2-BD59-A6C34878D82A}">
                    <a16:rowId xmlns:a16="http://schemas.microsoft.com/office/drawing/2014/main" val="10001"/>
                  </a:ext>
                </a:extLst>
              </a:tr>
              <a:tr h="473750">
                <a:tc>
                  <a:txBody>
                    <a:bodyPr/>
                    <a:lstStyle/>
                    <a:p>
                      <a:pPr marL="0" lvl="0" indent="0">
                        <a:spcBef>
                          <a:spcPts val="0"/>
                        </a:spcBef>
                        <a:spcAft>
                          <a:spcPts val="0"/>
                        </a:spcAft>
                        <a:buNone/>
                      </a:pPr>
                      <a:r>
                        <a:rPr lang="en" sz="1800">
                          <a:solidFill>
                            <a:srgbClr val="FFC904"/>
                          </a:solidFill>
                        </a:rPr>
                        <a:t>LS20031</a:t>
                      </a:r>
                      <a:endParaRPr sz="1800">
                        <a:solidFill>
                          <a:srgbClr val="FFC904"/>
                        </a:solidFill>
                      </a:endParaRPr>
                    </a:p>
                  </a:txBody>
                  <a:tcPr marL="91425" marR="91425" marT="91425" marB="91425"/>
                </a:tc>
                <a:tc>
                  <a:txBody>
                    <a:bodyPr/>
                    <a:lstStyle/>
                    <a:p>
                      <a:pPr marL="0" lvl="0" indent="0">
                        <a:spcBef>
                          <a:spcPts val="0"/>
                        </a:spcBef>
                        <a:spcAft>
                          <a:spcPts val="0"/>
                        </a:spcAft>
                        <a:buNone/>
                      </a:pPr>
                      <a:r>
                        <a:rPr lang="en">
                          <a:solidFill>
                            <a:srgbClr val="FFC904"/>
                          </a:solidFill>
                        </a:rPr>
                        <a:t>LOCOSYSA Technology Inc.</a:t>
                      </a:r>
                      <a:endParaRPr>
                        <a:solidFill>
                          <a:srgbClr val="FFC904"/>
                        </a:solidFill>
                      </a:endParaRPr>
                    </a:p>
                  </a:txBody>
                  <a:tcPr marL="91425" marR="91425" marT="91425" marB="91425"/>
                </a:tc>
                <a:tc>
                  <a:txBody>
                    <a:bodyPr/>
                    <a:lstStyle/>
                    <a:p>
                      <a:pPr marL="0" lvl="0" indent="0">
                        <a:spcBef>
                          <a:spcPts val="0"/>
                        </a:spcBef>
                        <a:spcAft>
                          <a:spcPts val="0"/>
                        </a:spcAft>
                        <a:buNone/>
                      </a:pPr>
                      <a:r>
                        <a:rPr lang="en" sz="1800">
                          <a:solidFill>
                            <a:srgbClr val="FFC904"/>
                          </a:solidFill>
                        </a:rPr>
                        <a:t>$60</a:t>
                      </a:r>
                      <a:endParaRPr sz="1800">
                        <a:solidFill>
                          <a:srgbClr val="FFC904"/>
                        </a:solidFill>
                      </a:endParaRPr>
                    </a:p>
                  </a:txBody>
                  <a:tcPr marL="91425" marR="91425" marT="91425" marB="91425"/>
                </a:tc>
                <a:tc>
                  <a:txBody>
                    <a:bodyPr/>
                    <a:lstStyle/>
                    <a:p>
                      <a:pPr marL="0" lvl="0" indent="0">
                        <a:spcBef>
                          <a:spcPts val="0"/>
                        </a:spcBef>
                        <a:spcAft>
                          <a:spcPts val="0"/>
                        </a:spcAft>
                        <a:buNone/>
                      </a:pPr>
                      <a:r>
                        <a:rPr lang="en" sz="1800">
                          <a:solidFill>
                            <a:srgbClr val="FFC904"/>
                          </a:solidFill>
                        </a:rPr>
                        <a:t>57600 bps</a:t>
                      </a:r>
                      <a:endParaRPr sz="1800">
                        <a:solidFill>
                          <a:srgbClr val="FFC904"/>
                        </a:solidFill>
                      </a:endParaRPr>
                    </a:p>
                  </a:txBody>
                  <a:tcPr marL="91425" marR="91425" marT="91425" marB="91425"/>
                </a:tc>
                <a:tc>
                  <a:txBody>
                    <a:bodyPr/>
                    <a:lstStyle/>
                    <a:p>
                      <a:pPr marL="0" lvl="0" indent="0">
                        <a:spcBef>
                          <a:spcPts val="0"/>
                        </a:spcBef>
                        <a:spcAft>
                          <a:spcPts val="0"/>
                        </a:spcAft>
                        <a:buNone/>
                      </a:pPr>
                      <a:r>
                        <a:rPr lang="en" sz="1800">
                          <a:solidFill>
                            <a:srgbClr val="FFC904"/>
                          </a:solidFill>
                        </a:rPr>
                        <a:t>~ 2.5 m</a:t>
                      </a:r>
                      <a:endParaRPr sz="1800">
                        <a:solidFill>
                          <a:srgbClr val="FFC904"/>
                        </a:solidFill>
                      </a:endParaRPr>
                    </a:p>
                  </a:txBody>
                  <a:tcPr marL="91425" marR="91425" marT="91425" marB="91425"/>
                </a:tc>
                <a:extLst>
                  <a:ext uri="{0D108BD9-81ED-4DB2-BD59-A6C34878D82A}">
                    <a16:rowId xmlns:a16="http://schemas.microsoft.com/office/drawing/2014/main" val="10002"/>
                  </a:ext>
                </a:extLst>
              </a:tr>
              <a:tr h="473750">
                <a:tc>
                  <a:txBody>
                    <a:bodyPr/>
                    <a:lstStyle/>
                    <a:p>
                      <a:pPr marL="0" lvl="0" indent="0">
                        <a:spcBef>
                          <a:spcPts val="0"/>
                        </a:spcBef>
                        <a:spcAft>
                          <a:spcPts val="0"/>
                        </a:spcAft>
                        <a:buNone/>
                      </a:pPr>
                      <a:r>
                        <a:rPr lang="en">
                          <a:solidFill>
                            <a:srgbClr val="FFC904"/>
                          </a:solidFill>
                        </a:rPr>
                        <a:t>Venus638FLPx-L</a:t>
                      </a:r>
                      <a:endParaRPr>
                        <a:solidFill>
                          <a:srgbClr val="FFC904"/>
                        </a:solidFill>
                      </a:endParaRPr>
                    </a:p>
                  </a:txBody>
                  <a:tcPr marL="91425" marR="91425" marT="91425" marB="91425"/>
                </a:tc>
                <a:tc>
                  <a:txBody>
                    <a:bodyPr/>
                    <a:lstStyle/>
                    <a:p>
                      <a:pPr marL="0" lvl="0" indent="0">
                        <a:spcBef>
                          <a:spcPts val="0"/>
                        </a:spcBef>
                        <a:spcAft>
                          <a:spcPts val="0"/>
                        </a:spcAft>
                        <a:buNone/>
                      </a:pPr>
                      <a:r>
                        <a:rPr lang="en">
                          <a:solidFill>
                            <a:srgbClr val="FFC904"/>
                          </a:solidFill>
                        </a:rPr>
                        <a:t>SkyTraq Technology Inc.</a:t>
                      </a:r>
                      <a:endParaRPr>
                        <a:solidFill>
                          <a:srgbClr val="FFC904"/>
                        </a:solidFill>
                      </a:endParaRPr>
                    </a:p>
                  </a:txBody>
                  <a:tcPr marL="91425" marR="91425" marT="91425" marB="91425"/>
                </a:tc>
                <a:tc>
                  <a:txBody>
                    <a:bodyPr/>
                    <a:lstStyle/>
                    <a:p>
                      <a:pPr marL="0" lvl="0" indent="0">
                        <a:spcBef>
                          <a:spcPts val="0"/>
                        </a:spcBef>
                        <a:spcAft>
                          <a:spcPts val="0"/>
                        </a:spcAft>
                        <a:buNone/>
                      </a:pPr>
                      <a:r>
                        <a:rPr lang="en" sz="1800">
                          <a:solidFill>
                            <a:srgbClr val="FFC904"/>
                          </a:solidFill>
                        </a:rPr>
                        <a:t>$50</a:t>
                      </a:r>
                      <a:endParaRPr sz="1800">
                        <a:solidFill>
                          <a:srgbClr val="FFC904"/>
                        </a:solidFill>
                      </a:endParaRPr>
                    </a:p>
                  </a:txBody>
                  <a:tcPr marL="91425" marR="91425" marT="91425" marB="91425"/>
                </a:tc>
                <a:tc>
                  <a:txBody>
                    <a:bodyPr/>
                    <a:lstStyle/>
                    <a:p>
                      <a:pPr marL="0" lvl="0" indent="0">
                        <a:spcBef>
                          <a:spcPts val="0"/>
                        </a:spcBef>
                        <a:spcAft>
                          <a:spcPts val="0"/>
                        </a:spcAft>
                        <a:buNone/>
                      </a:pPr>
                      <a:r>
                        <a:rPr lang="en" sz="1800">
                          <a:solidFill>
                            <a:srgbClr val="FFC904"/>
                          </a:solidFill>
                        </a:rPr>
                        <a:t>115200 bps</a:t>
                      </a:r>
                      <a:endParaRPr sz="1800">
                        <a:solidFill>
                          <a:srgbClr val="FFC904"/>
                        </a:solidFill>
                      </a:endParaRPr>
                    </a:p>
                  </a:txBody>
                  <a:tcPr marL="91425" marR="91425" marT="91425" marB="91425"/>
                </a:tc>
                <a:tc>
                  <a:txBody>
                    <a:bodyPr/>
                    <a:lstStyle/>
                    <a:p>
                      <a:pPr marL="0" lvl="0" indent="0">
                        <a:spcBef>
                          <a:spcPts val="0"/>
                        </a:spcBef>
                        <a:spcAft>
                          <a:spcPts val="0"/>
                        </a:spcAft>
                        <a:buNone/>
                      </a:pPr>
                      <a:r>
                        <a:rPr lang="en" sz="1800">
                          <a:solidFill>
                            <a:srgbClr val="FFC904"/>
                          </a:solidFill>
                        </a:rPr>
                        <a:t>~ 2.5 m</a:t>
                      </a:r>
                      <a:endParaRPr sz="1800">
                        <a:solidFill>
                          <a:srgbClr val="FFC904"/>
                        </a:solidFill>
                      </a:endParaRPr>
                    </a:p>
                  </a:txBody>
                  <a:tcPr marL="91425" marR="91425" marT="91425" marB="91425"/>
                </a:tc>
                <a:extLst>
                  <a:ext uri="{0D108BD9-81ED-4DB2-BD59-A6C34878D82A}">
                    <a16:rowId xmlns:a16="http://schemas.microsoft.com/office/drawing/2014/main" val="10003"/>
                  </a:ext>
                </a:extLst>
              </a:tr>
            </a:tbl>
          </a:graphicData>
        </a:graphic>
      </p:graphicFrame>
      <p:pic>
        <p:nvPicPr>
          <p:cNvPr id="187" name="Shape 187"/>
          <p:cNvPicPr preferRelativeResize="0"/>
          <p:nvPr/>
        </p:nvPicPr>
        <p:blipFill>
          <a:blip r:embed="rId3">
            <a:alphaModFix/>
          </a:blip>
          <a:stretch>
            <a:fillRect/>
          </a:stretch>
        </p:blipFill>
        <p:spPr>
          <a:xfrm>
            <a:off x="6147050" y="728700"/>
            <a:ext cx="2567097" cy="194625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Shape 192"/>
          <p:cNvSpPr txBox="1">
            <a:spLocks noGrp="1"/>
          </p:cNvSpPr>
          <p:nvPr>
            <p:ph type="title"/>
          </p:nvPr>
        </p:nvSpPr>
        <p:spPr>
          <a:xfrm>
            <a:off x="311700" y="197875"/>
            <a:ext cx="8520600" cy="2120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Algorithm</a:t>
            </a:r>
            <a:br>
              <a:rPr lang="en"/>
            </a:br>
            <a:r>
              <a:rPr lang="en"/>
              <a:t>Flowchart</a:t>
            </a:r>
            <a:endParaRPr/>
          </a:p>
          <a:p>
            <a:pPr marL="0" lvl="0" indent="0">
              <a:spcBef>
                <a:spcPts val="0"/>
              </a:spcBef>
              <a:spcAft>
                <a:spcPts val="0"/>
              </a:spcAft>
              <a:buNone/>
            </a:pPr>
            <a:r>
              <a:rPr lang="en"/>
              <a:t>Diagram</a:t>
            </a:r>
            <a:endParaRPr/>
          </a:p>
        </p:txBody>
      </p:sp>
      <p:pic>
        <p:nvPicPr>
          <p:cNvPr id="193" name="Shape 193"/>
          <p:cNvPicPr preferRelativeResize="0"/>
          <p:nvPr/>
        </p:nvPicPr>
        <p:blipFill>
          <a:blip r:embed="rId3">
            <a:alphaModFix/>
          </a:blip>
          <a:stretch>
            <a:fillRect/>
          </a:stretch>
        </p:blipFill>
        <p:spPr>
          <a:xfrm>
            <a:off x="3397800" y="64950"/>
            <a:ext cx="5273949" cy="5013601"/>
          </a:xfrm>
          <a:prstGeom prst="rect">
            <a:avLst/>
          </a:prstGeom>
          <a:noFill/>
          <a:ln>
            <a:noFill/>
          </a:ln>
        </p:spPr>
      </p:pic>
      <p:sp>
        <p:nvSpPr>
          <p:cNvPr id="194" name="Shape 194"/>
          <p:cNvSpPr/>
          <p:nvPr/>
        </p:nvSpPr>
        <p:spPr>
          <a:xfrm>
            <a:off x="5203025" y="621650"/>
            <a:ext cx="1726800" cy="1745400"/>
          </a:xfrm>
          <a:prstGeom prst="rect">
            <a:avLst/>
          </a:pr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95" name="Shape 195"/>
          <p:cNvSpPr/>
          <p:nvPr/>
        </p:nvSpPr>
        <p:spPr>
          <a:xfrm>
            <a:off x="6371700" y="740750"/>
            <a:ext cx="2285100" cy="2921400"/>
          </a:xfrm>
          <a:prstGeom prst="rect">
            <a:avLst/>
          </a:pr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96" name="Shape 196"/>
          <p:cNvSpPr/>
          <p:nvPr/>
        </p:nvSpPr>
        <p:spPr>
          <a:xfrm>
            <a:off x="4035950" y="3947425"/>
            <a:ext cx="982800" cy="1131000"/>
          </a:xfrm>
          <a:prstGeom prst="rect">
            <a:avLst/>
          </a:pr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97" name="Shape 197"/>
          <p:cNvSpPr/>
          <p:nvPr/>
        </p:nvSpPr>
        <p:spPr>
          <a:xfrm>
            <a:off x="3397800" y="1369150"/>
            <a:ext cx="2973900" cy="2791800"/>
          </a:xfrm>
          <a:prstGeom prst="rect">
            <a:avLst/>
          </a:pr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97"/>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195"/>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194"/>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19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Shape 202"/>
          <p:cNvSpPr txBox="1">
            <a:spLocks noGrp="1"/>
          </p:cNvSpPr>
          <p:nvPr>
            <p:ph type="title"/>
          </p:nvPr>
        </p:nvSpPr>
        <p:spPr>
          <a:xfrm>
            <a:off x="311700" y="197875"/>
            <a:ext cx="85206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Rangefinding</a:t>
            </a:r>
            <a:endParaRPr/>
          </a:p>
        </p:txBody>
      </p:sp>
      <p:sp>
        <p:nvSpPr>
          <p:cNvPr id="203" name="Shape 203"/>
          <p:cNvSpPr txBox="1">
            <a:spLocks noGrp="1"/>
          </p:cNvSpPr>
          <p:nvPr>
            <p:ph type="body" idx="1"/>
          </p:nvPr>
        </p:nvSpPr>
        <p:spPr>
          <a:xfrm>
            <a:off x="311700" y="1051000"/>
            <a:ext cx="5140800" cy="1752300"/>
          </a:xfrm>
          <a:prstGeom prst="rect">
            <a:avLst/>
          </a:prstGeom>
        </p:spPr>
        <p:txBody>
          <a:bodyPr spcFirstLastPara="1" wrap="square" lIns="91425" tIns="91425" rIns="91425" bIns="91425" anchor="t" anchorCtr="0">
            <a:noAutofit/>
          </a:bodyPr>
          <a:lstStyle/>
          <a:p>
            <a:pPr marL="457200" lvl="0" indent="-381000" rtl="0">
              <a:spcBef>
                <a:spcPts val="0"/>
              </a:spcBef>
              <a:spcAft>
                <a:spcPts val="0"/>
              </a:spcAft>
              <a:buSzPts val="2400"/>
              <a:buChar char="●"/>
            </a:pPr>
            <a:r>
              <a:rPr lang="en"/>
              <a:t>Opted for Infrared over Ultrasonic; noise damping of shrubberies was of concern.</a:t>
            </a:r>
            <a:endParaRPr/>
          </a:p>
          <a:p>
            <a:pPr marL="457200" lvl="0" indent="-381000" rtl="0">
              <a:spcBef>
                <a:spcPts val="0"/>
              </a:spcBef>
              <a:spcAft>
                <a:spcPts val="0"/>
              </a:spcAft>
              <a:buSzPts val="2400"/>
              <a:buChar char="●"/>
            </a:pPr>
            <a:r>
              <a:rPr lang="en"/>
              <a:t>LiDAR too far out of price target</a:t>
            </a:r>
            <a:endParaRPr/>
          </a:p>
        </p:txBody>
      </p:sp>
      <p:graphicFrame>
        <p:nvGraphicFramePr>
          <p:cNvPr id="204" name="Shape 204"/>
          <p:cNvGraphicFramePr/>
          <p:nvPr/>
        </p:nvGraphicFramePr>
        <p:xfrm>
          <a:off x="139475" y="3021625"/>
          <a:ext cx="8907875" cy="1913900"/>
        </p:xfrm>
        <a:graphic>
          <a:graphicData uri="http://schemas.openxmlformats.org/drawingml/2006/table">
            <a:tbl>
              <a:tblPr>
                <a:noFill/>
                <a:tableStyleId>{597690B9-EF87-4683-854D-C55258CB36CC}</a:tableStyleId>
              </a:tblPr>
              <a:tblGrid>
                <a:gridCol w="1781575">
                  <a:extLst>
                    <a:ext uri="{9D8B030D-6E8A-4147-A177-3AD203B41FA5}">
                      <a16:colId xmlns:a16="http://schemas.microsoft.com/office/drawing/2014/main" val="20000"/>
                    </a:ext>
                  </a:extLst>
                </a:gridCol>
                <a:gridCol w="2522125">
                  <a:extLst>
                    <a:ext uri="{9D8B030D-6E8A-4147-A177-3AD203B41FA5}">
                      <a16:colId xmlns:a16="http://schemas.microsoft.com/office/drawing/2014/main" val="20001"/>
                    </a:ext>
                  </a:extLst>
                </a:gridCol>
                <a:gridCol w="1041025">
                  <a:extLst>
                    <a:ext uri="{9D8B030D-6E8A-4147-A177-3AD203B41FA5}">
                      <a16:colId xmlns:a16="http://schemas.microsoft.com/office/drawing/2014/main" val="20002"/>
                    </a:ext>
                  </a:extLst>
                </a:gridCol>
                <a:gridCol w="1781575">
                  <a:extLst>
                    <a:ext uri="{9D8B030D-6E8A-4147-A177-3AD203B41FA5}">
                      <a16:colId xmlns:a16="http://schemas.microsoft.com/office/drawing/2014/main" val="20003"/>
                    </a:ext>
                  </a:extLst>
                </a:gridCol>
                <a:gridCol w="1781575">
                  <a:extLst>
                    <a:ext uri="{9D8B030D-6E8A-4147-A177-3AD203B41FA5}">
                      <a16:colId xmlns:a16="http://schemas.microsoft.com/office/drawing/2014/main" val="20004"/>
                    </a:ext>
                  </a:extLst>
                </a:gridCol>
              </a:tblGrid>
              <a:tr h="492650">
                <a:tc>
                  <a:txBody>
                    <a:bodyPr/>
                    <a:lstStyle/>
                    <a:p>
                      <a:pPr marL="0" lvl="0" indent="0" rtl="0">
                        <a:spcBef>
                          <a:spcPts val="0"/>
                        </a:spcBef>
                        <a:spcAft>
                          <a:spcPts val="0"/>
                        </a:spcAft>
                        <a:buNone/>
                      </a:pPr>
                      <a:r>
                        <a:rPr lang="en" sz="1800">
                          <a:solidFill>
                            <a:srgbClr val="FFC904"/>
                          </a:solidFill>
                        </a:rPr>
                        <a:t>Part Name</a:t>
                      </a:r>
                      <a:endParaRPr sz="1800">
                        <a:solidFill>
                          <a:srgbClr val="FFC904"/>
                        </a:solidFill>
                      </a:endParaRPr>
                    </a:p>
                  </a:txBody>
                  <a:tcPr marL="91425" marR="91425" marT="91425" marB="91425">
                    <a:lnR w="9525" cap="flat" cmpd="sng">
                      <a:solidFill>
                        <a:srgbClr val="B7B7B7"/>
                      </a:solidFill>
                      <a:prstDash val="solid"/>
                      <a:round/>
                      <a:headEnd type="none" w="sm" len="sm"/>
                      <a:tailEnd type="none" w="sm" len="sm"/>
                    </a:lnR>
                    <a:solidFill>
                      <a:srgbClr val="555555"/>
                    </a:solidFill>
                  </a:tcPr>
                </a:tc>
                <a:tc>
                  <a:txBody>
                    <a:bodyPr/>
                    <a:lstStyle/>
                    <a:p>
                      <a:pPr marL="0" lvl="0" indent="0" rtl="0">
                        <a:spcBef>
                          <a:spcPts val="0"/>
                        </a:spcBef>
                        <a:spcAft>
                          <a:spcPts val="0"/>
                        </a:spcAft>
                        <a:buNone/>
                      </a:pPr>
                      <a:r>
                        <a:rPr lang="en" sz="1800">
                          <a:solidFill>
                            <a:srgbClr val="FFC904"/>
                          </a:solidFill>
                        </a:rPr>
                        <a:t>Manufacturer</a:t>
                      </a:r>
                      <a:endParaRPr sz="1800">
                        <a:solidFill>
                          <a:srgbClr val="FFC904"/>
                        </a:solidFill>
                      </a:endParaRPr>
                    </a:p>
                  </a:txBody>
                  <a:tcPr marL="91425" marR="91425" marT="91425" marB="91425">
                    <a:lnL w="9525" cap="flat" cmpd="sng">
                      <a:solidFill>
                        <a:srgbClr val="B7B7B7"/>
                      </a:solidFill>
                      <a:prstDash val="solid"/>
                      <a:round/>
                      <a:headEnd type="none" w="sm" len="sm"/>
                      <a:tailEnd type="none" w="sm" len="sm"/>
                    </a:lnL>
                    <a:solidFill>
                      <a:srgbClr val="555555"/>
                    </a:solidFill>
                  </a:tcPr>
                </a:tc>
                <a:tc>
                  <a:txBody>
                    <a:bodyPr/>
                    <a:lstStyle/>
                    <a:p>
                      <a:pPr marL="0" lvl="0" indent="0" rtl="0">
                        <a:spcBef>
                          <a:spcPts val="0"/>
                        </a:spcBef>
                        <a:spcAft>
                          <a:spcPts val="0"/>
                        </a:spcAft>
                        <a:buNone/>
                      </a:pPr>
                      <a:r>
                        <a:rPr lang="en" sz="1800">
                          <a:solidFill>
                            <a:srgbClr val="FFC904"/>
                          </a:solidFill>
                        </a:rPr>
                        <a:t>Price</a:t>
                      </a:r>
                      <a:endParaRPr sz="1800">
                        <a:solidFill>
                          <a:srgbClr val="FFC904"/>
                        </a:solidFill>
                      </a:endParaRPr>
                    </a:p>
                  </a:txBody>
                  <a:tcPr marL="91425" marR="91425" marT="91425" marB="91425">
                    <a:solidFill>
                      <a:srgbClr val="555555"/>
                    </a:solidFill>
                  </a:tcPr>
                </a:tc>
                <a:tc>
                  <a:txBody>
                    <a:bodyPr/>
                    <a:lstStyle/>
                    <a:p>
                      <a:pPr marL="0" lvl="0" indent="0" rtl="0">
                        <a:spcBef>
                          <a:spcPts val="0"/>
                        </a:spcBef>
                        <a:spcAft>
                          <a:spcPts val="0"/>
                        </a:spcAft>
                        <a:buNone/>
                      </a:pPr>
                      <a:r>
                        <a:rPr lang="en" sz="1800">
                          <a:solidFill>
                            <a:srgbClr val="FFC904"/>
                          </a:solidFill>
                        </a:rPr>
                        <a:t>Range</a:t>
                      </a:r>
                      <a:endParaRPr sz="1800">
                        <a:solidFill>
                          <a:srgbClr val="FFC904"/>
                        </a:solidFill>
                      </a:endParaRPr>
                    </a:p>
                  </a:txBody>
                  <a:tcPr marL="91425" marR="91425" marT="91425" marB="91425">
                    <a:solidFill>
                      <a:srgbClr val="555555"/>
                    </a:solidFill>
                  </a:tcPr>
                </a:tc>
                <a:tc>
                  <a:txBody>
                    <a:bodyPr/>
                    <a:lstStyle/>
                    <a:p>
                      <a:pPr marL="0" lvl="0" indent="0" rtl="0">
                        <a:spcBef>
                          <a:spcPts val="0"/>
                        </a:spcBef>
                        <a:spcAft>
                          <a:spcPts val="0"/>
                        </a:spcAft>
                        <a:buNone/>
                      </a:pPr>
                      <a:r>
                        <a:rPr lang="en" sz="1800">
                          <a:solidFill>
                            <a:srgbClr val="FFC904"/>
                          </a:solidFill>
                        </a:rPr>
                        <a:t>Type</a:t>
                      </a:r>
                      <a:endParaRPr sz="1800">
                        <a:solidFill>
                          <a:srgbClr val="FFC904"/>
                        </a:solidFill>
                      </a:endParaRPr>
                    </a:p>
                  </a:txBody>
                  <a:tcPr marL="91425" marR="91425" marT="91425" marB="91425">
                    <a:solidFill>
                      <a:srgbClr val="555555"/>
                    </a:solidFill>
                  </a:tcPr>
                </a:tc>
                <a:extLst>
                  <a:ext uri="{0D108BD9-81ED-4DB2-BD59-A6C34878D82A}">
                    <a16:rowId xmlns:a16="http://schemas.microsoft.com/office/drawing/2014/main" val="10000"/>
                  </a:ext>
                </a:extLst>
              </a:tr>
              <a:tr h="473750">
                <a:tc>
                  <a:txBody>
                    <a:bodyPr/>
                    <a:lstStyle/>
                    <a:p>
                      <a:pPr marL="0" lvl="0" indent="0" rtl="0">
                        <a:spcBef>
                          <a:spcPts val="0"/>
                        </a:spcBef>
                        <a:spcAft>
                          <a:spcPts val="0"/>
                        </a:spcAft>
                        <a:buNone/>
                      </a:pPr>
                      <a:r>
                        <a:rPr lang="en">
                          <a:solidFill>
                            <a:srgbClr val="FFC904"/>
                          </a:solidFill>
                        </a:rPr>
                        <a:t>GP2Y0A710K0F</a:t>
                      </a:r>
                      <a:endParaRPr>
                        <a:solidFill>
                          <a:srgbClr val="FFC904"/>
                        </a:solidFill>
                      </a:endParaRPr>
                    </a:p>
                  </a:txBody>
                  <a:tcPr marL="91425" marR="91425" marT="91425" marB="91425"/>
                </a:tc>
                <a:tc>
                  <a:txBody>
                    <a:bodyPr/>
                    <a:lstStyle/>
                    <a:p>
                      <a:pPr marL="0" lvl="0" indent="0" rtl="0">
                        <a:spcBef>
                          <a:spcPts val="0"/>
                        </a:spcBef>
                        <a:spcAft>
                          <a:spcPts val="0"/>
                        </a:spcAft>
                        <a:buNone/>
                      </a:pPr>
                      <a:r>
                        <a:rPr lang="en" sz="1800">
                          <a:solidFill>
                            <a:srgbClr val="FFC904"/>
                          </a:solidFill>
                        </a:rPr>
                        <a:t>SHARP</a:t>
                      </a:r>
                      <a:endParaRPr sz="1800">
                        <a:solidFill>
                          <a:srgbClr val="FFC904"/>
                        </a:solidFill>
                      </a:endParaRPr>
                    </a:p>
                  </a:txBody>
                  <a:tcPr marL="91425" marR="91425" marT="91425" marB="91425"/>
                </a:tc>
                <a:tc>
                  <a:txBody>
                    <a:bodyPr/>
                    <a:lstStyle/>
                    <a:p>
                      <a:pPr marL="0" lvl="0" indent="0" rtl="0">
                        <a:spcBef>
                          <a:spcPts val="0"/>
                        </a:spcBef>
                        <a:spcAft>
                          <a:spcPts val="0"/>
                        </a:spcAft>
                        <a:buNone/>
                      </a:pPr>
                      <a:r>
                        <a:rPr lang="en" sz="1800">
                          <a:solidFill>
                            <a:srgbClr val="FFC904"/>
                          </a:solidFill>
                        </a:rPr>
                        <a:t>$16</a:t>
                      </a:r>
                      <a:endParaRPr sz="1800">
                        <a:solidFill>
                          <a:srgbClr val="FFC904"/>
                        </a:solidFill>
                      </a:endParaRPr>
                    </a:p>
                  </a:txBody>
                  <a:tcPr marL="91425" marR="91425" marT="91425" marB="91425"/>
                </a:tc>
                <a:tc>
                  <a:txBody>
                    <a:bodyPr/>
                    <a:lstStyle/>
                    <a:p>
                      <a:pPr marL="0" lvl="0" indent="0" rtl="0">
                        <a:spcBef>
                          <a:spcPts val="0"/>
                        </a:spcBef>
                        <a:spcAft>
                          <a:spcPts val="0"/>
                        </a:spcAft>
                        <a:buNone/>
                      </a:pPr>
                      <a:r>
                        <a:rPr lang="en" sz="1800">
                          <a:solidFill>
                            <a:srgbClr val="FFC904"/>
                          </a:solidFill>
                        </a:rPr>
                        <a:t>100-550cm</a:t>
                      </a:r>
                      <a:endParaRPr sz="1800">
                        <a:solidFill>
                          <a:srgbClr val="FFC904"/>
                        </a:solidFill>
                      </a:endParaRPr>
                    </a:p>
                  </a:txBody>
                  <a:tcPr marL="91425" marR="91425" marT="91425" marB="91425"/>
                </a:tc>
                <a:tc>
                  <a:txBody>
                    <a:bodyPr/>
                    <a:lstStyle/>
                    <a:p>
                      <a:pPr marL="0" lvl="0" indent="0" rtl="0">
                        <a:spcBef>
                          <a:spcPts val="0"/>
                        </a:spcBef>
                        <a:spcAft>
                          <a:spcPts val="0"/>
                        </a:spcAft>
                        <a:buNone/>
                      </a:pPr>
                      <a:r>
                        <a:rPr lang="en" sz="1800">
                          <a:solidFill>
                            <a:srgbClr val="FFC904"/>
                          </a:solidFill>
                        </a:rPr>
                        <a:t>Infrared</a:t>
                      </a:r>
                      <a:endParaRPr sz="1800">
                        <a:solidFill>
                          <a:srgbClr val="FFC904"/>
                        </a:solidFill>
                      </a:endParaRPr>
                    </a:p>
                  </a:txBody>
                  <a:tcPr marL="91425" marR="91425" marT="91425" marB="91425"/>
                </a:tc>
                <a:extLst>
                  <a:ext uri="{0D108BD9-81ED-4DB2-BD59-A6C34878D82A}">
                    <a16:rowId xmlns:a16="http://schemas.microsoft.com/office/drawing/2014/main" val="10001"/>
                  </a:ext>
                </a:extLst>
              </a:tr>
              <a:tr h="473750">
                <a:tc>
                  <a:txBody>
                    <a:bodyPr/>
                    <a:lstStyle/>
                    <a:p>
                      <a:pPr marL="0" lvl="0" indent="0" rtl="0">
                        <a:spcBef>
                          <a:spcPts val="0"/>
                        </a:spcBef>
                        <a:spcAft>
                          <a:spcPts val="0"/>
                        </a:spcAft>
                        <a:buNone/>
                      </a:pPr>
                      <a:r>
                        <a:rPr lang="en" sz="1800">
                          <a:solidFill>
                            <a:srgbClr val="FFC904"/>
                          </a:solidFill>
                        </a:rPr>
                        <a:t>DE LiDar TF02 </a:t>
                      </a:r>
                      <a:endParaRPr sz="1800">
                        <a:solidFill>
                          <a:srgbClr val="FFC904"/>
                        </a:solidFill>
                      </a:endParaRPr>
                    </a:p>
                  </a:txBody>
                  <a:tcPr marL="91425" marR="91425" marT="91425" marB="91425"/>
                </a:tc>
                <a:tc>
                  <a:txBody>
                    <a:bodyPr/>
                    <a:lstStyle/>
                    <a:p>
                      <a:pPr marL="0" lvl="0" indent="0" rtl="0">
                        <a:spcBef>
                          <a:spcPts val="0"/>
                        </a:spcBef>
                        <a:spcAft>
                          <a:spcPts val="0"/>
                        </a:spcAft>
                        <a:buNone/>
                      </a:pPr>
                      <a:r>
                        <a:rPr lang="en" sz="1800">
                          <a:solidFill>
                            <a:srgbClr val="FFC904"/>
                          </a:solidFill>
                        </a:rPr>
                        <a:t>Benewake</a:t>
                      </a:r>
                      <a:endParaRPr/>
                    </a:p>
                  </a:txBody>
                  <a:tcPr marL="91425" marR="91425" marT="91425" marB="91425"/>
                </a:tc>
                <a:tc>
                  <a:txBody>
                    <a:bodyPr/>
                    <a:lstStyle/>
                    <a:p>
                      <a:pPr marL="0" lvl="0" indent="0" rtl="0">
                        <a:spcBef>
                          <a:spcPts val="0"/>
                        </a:spcBef>
                        <a:spcAft>
                          <a:spcPts val="0"/>
                        </a:spcAft>
                        <a:buNone/>
                      </a:pPr>
                      <a:r>
                        <a:rPr lang="en" sz="1800">
                          <a:solidFill>
                            <a:srgbClr val="FFC904"/>
                          </a:solidFill>
                        </a:rPr>
                        <a:t>$99</a:t>
                      </a:r>
                      <a:endParaRPr sz="1800">
                        <a:solidFill>
                          <a:srgbClr val="FFC904"/>
                        </a:solidFill>
                      </a:endParaRPr>
                    </a:p>
                  </a:txBody>
                  <a:tcPr marL="91425" marR="91425" marT="91425" marB="91425"/>
                </a:tc>
                <a:tc>
                  <a:txBody>
                    <a:bodyPr/>
                    <a:lstStyle/>
                    <a:p>
                      <a:pPr marL="0" lvl="0" indent="0" rtl="0">
                        <a:spcBef>
                          <a:spcPts val="0"/>
                        </a:spcBef>
                        <a:spcAft>
                          <a:spcPts val="0"/>
                        </a:spcAft>
                        <a:buNone/>
                      </a:pPr>
                      <a:r>
                        <a:rPr lang="en" sz="1800">
                          <a:solidFill>
                            <a:srgbClr val="FFC904"/>
                          </a:solidFill>
                        </a:rPr>
                        <a:t>0.4-22m</a:t>
                      </a:r>
                      <a:endParaRPr sz="1800">
                        <a:solidFill>
                          <a:srgbClr val="FFC904"/>
                        </a:solidFill>
                      </a:endParaRPr>
                    </a:p>
                  </a:txBody>
                  <a:tcPr marL="91425" marR="91425" marT="91425" marB="91425"/>
                </a:tc>
                <a:tc>
                  <a:txBody>
                    <a:bodyPr/>
                    <a:lstStyle/>
                    <a:p>
                      <a:pPr marL="0" lvl="0" indent="0" rtl="0">
                        <a:spcBef>
                          <a:spcPts val="0"/>
                        </a:spcBef>
                        <a:spcAft>
                          <a:spcPts val="0"/>
                        </a:spcAft>
                        <a:buNone/>
                      </a:pPr>
                      <a:r>
                        <a:rPr lang="en" sz="1800">
                          <a:solidFill>
                            <a:srgbClr val="FFC904"/>
                          </a:solidFill>
                        </a:rPr>
                        <a:t>LIDAR</a:t>
                      </a:r>
                      <a:endParaRPr sz="1800">
                        <a:solidFill>
                          <a:srgbClr val="FFC904"/>
                        </a:solidFill>
                      </a:endParaRPr>
                    </a:p>
                  </a:txBody>
                  <a:tcPr marL="91425" marR="91425" marT="91425" marB="91425"/>
                </a:tc>
                <a:extLst>
                  <a:ext uri="{0D108BD9-81ED-4DB2-BD59-A6C34878D82A}">
                    <a16:rowId xmlns:a16="http://schemas.microsoft.com/office/drawing/2014/main" val="10002"/>
                  </a:ext>
                </a:extLst>
              </a:tr>
              <a:tr h="473750">
                <a:tc>
                  <a:txBody>
                    <a:bodyPr/>
                    <a:lstStyle/>
                    <a:p>
                      <a:pPr marL="0" lvl="0" indent="0" rtl="0">
                        <a:spcBef>
                          <a:spcPts val="0"/>
                        </a:spcBef>
                        <a:spcAft>
                          <a:spcPts val="0"/>
                        </a:spcAft>
                        <a:buNone/>
                      </a:pPr>
                      <a:r>
                        <a:rPr lang="en" sz="1800">
                          <a:solidFill>
                            <a:srgbClr val="FFC904"/>
                          </a:solidFill>
                        </a:rPr>
                        <a:t>SEN136B5B</a:t>
                      </a:r>
                      <a:endParaRPr sz="1800">
                        <a:solidFill>
                          <a:srgbClr val="FFC904"/>
                        </a:solidFill>
                      </a:endParaRPr>
                    </a:p>
                  </a:txBody>
                  <a:tcPr marL="91425" marR="91425" marT="91425" marB="91425"/>
                </a:tc>
                <a:tc>
                  <a:txBody>
                    <a:bodyPr/>
                    <a:lstStyle/>
                    <a:p>
                      <a:pPr marL="0" lvl="0" indent="0" rtl="0">
                        <a:spcBef>
                          <a:spcPts val="0"/>
                        </a:spcBef>
                        <a:spcAft>
                          <a:spcPts val="0"/>
                        </a:spcAft>
                        <a:buNone/>
                      </a:pPr>
                      <a:r>
                        <a:rPr lang="en" sz="1800">
                          <a:solidFill>
                            <a:srgbClr val="FFC904"/>
                          </a:solidFill>
                        </a:rPr>
                        <a:t>Seeed Studio</a:t>
                      </a:r>
                      <a:endParaRPr>
                        <a:solidFill>
                          <a:srgbClr val="FFC904"/>
                        </a:solidFill>
                      </a:endParaRPr>
                    </a:p>
                  </a:txBody>
                  <a:tcPr marL="91425" marR="91425" marT="91425" marB="91425"/>
                </a:tc>
                <a:tc>
                  <a:txBody>
                    <a:bodyPr/>
                    <a:lstStyle/>
                    <a:p>
                      <a:pPr marL="0" lvl="0" indent="0" rtl="0">
                        <a:spcBef>
                          <a:spcPts val="0"/>
                        </a:spcBef>
                        <a:spcAft>
                          <a:spcPts val="0"/>
                        </a:spcAft>
                        <a:buNone/>
                      </a:pPr>
                      <a:r>
                        <a:rPr lang="en" sz="1800">
                          <a:solidFill>
                            <a:srgbClr val="FFC904"/>
                          </a:solidFill>
                        </a:rPr>
                        <a:t>$15</a:t>
                      </a:r>
                      <a:endParaRPr sz="1800">
                        <a:solidFill>
                          <a:srgbClr val="FFC904"/>
                        </a:solidFill>
                      </a:endParaRPr>
                    </a:p>
                  </a:txBody>
                  <a:tcPr marL="91425" marR="91425" marT="91425" marB="91425"/>
                </a:tc>
                <a:tc>
                  <a:txBody>
                    <a:bodyPr/>
                    <a:lstStyle/>
                    <a:p>
                      <a:pPr marL="0" lvl="0" indent="0" rtl="0">
                        <a:spcBef>
                          <a:spcPts val="0"/>
                        </a:spcBef>
                        <a:spcAft>
                          <a:spcPts val="0"/>
                        </a:spcAft>
                        <a:buNone/>
                      </a:pPr>
                      <a:r>
                        <a:rPr lang="en" sz="1800">
                          <a:solidFill>
                            <a:srgbClr val="FFC904"/>
                          </a:solidFill>
                        </a:rPr>
                        <a:t>3-400cm</a:t>
                      </a:r>
                      <a:endParaRPr sz="1800">
                        <a:solidFill>
                          <a:srgbClr val="FFC904"/>
                        </a:solidFill>
                      </a:endParaRPr>
                    </a:p>
                  </a:txBody>
                  <a:tcPr marL="91425" marR="91425" marT="91425" marB="91425"/>
                </a:tc>
                <a:tc>
                  <a:txBody>
                    <a:bodyPr/>
                    <a:lstStyle/>
                    <a:p>
                      <a:pPr marL="0" lvl="0" indent="0" rtl="0">
                        <a:spcBef>
                          <a:spcPts val="0"/>
                        </a:spcBef>
                        <a:spcAft>
                          <a:spcPts val="0"/>
                        </a:spcAft>
                        <a:buNone/>
                      </a:pPr>
                      <a:r>
                        <a:rPr lang="en" sz="1800">
                          <a:solidFill>
                            <a:srgbClr val="FFC904"/>
                          </a:solidFill>
                        </a:rPr>
                        <a:t>Ultrasonic</a:t>
                      </a:r>
                      <a:endParaRPr sz="1800">
                        <a:solidFill>
                          <a:srgbClr val="FFC904"/>
                        </a:solidFill>
                      </a:endParaRPr>
                    </a:p>
                  </a:txBody>
                  <a:tcPr marL="91425" marR="91425" marT="91425" marB="91425"/>
                </a:tc>
                <a:extLst>
                  <a:ext uri="{0D108BD9-81ED-4DB2-BD59-A6C34878D82A}">
                    <a16:rowId xmlns:a16="http://schemas.microsoft.com/office/drawing/2014/main" val="10003"/>
                  </a:ext>
                </a:extLst>
              </a:tr>
            </a:tbl>
          </a:graphicData>
        </a:graphic>
      </p:graphicFrame>
      <p:pic>
        <p:nvPicPr>
          <p:cNvPr id="205" name="Shape 205"/>
          <p:cNvPicPr preferRelativeResize="0"/>
          <p:nvPr/>
        </p:nvPicPr>
        <p:blipFill rotWithShape="1">
          <a:blip r:embed="rId3">
            <a:alphaModFix/>
          </a:blip>
          <a:srcRect r="4049"/>
          <a:stretch/>
        </p:blipFill>
        <p:spPr>
          <a:xfrm>
            <a:off x="5816350" y="831625"/>
            <a:ext cx="3015950" cy="197167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Shape 210"/>
          <p:cNvSpPr txBox="1">
            <a:spLocks noGrp="1"/>
          </p:cNvSpPr>
          <p:nvPr>
            <p:ph type="title"/>
          </p:nvPr>
        </p:nvSpPr>
        <p:spPr>
          <a:xfrm>
            <a:off x="311700" y="197875"/>
            <a:ext cx="85206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PixyCam</a:t>
            </a:r>
            <a:endParaRPr/>
          </a:p>
        </p:txBody>
      </p:sp>
      <p:sp>
        <p:nvSpPr>
          <p:cNvPr id="211" name="Shape 211"/>
          <p:cNvSpPr txBox="1">
            <a:spLocks noGrp="1"/>
          </p:cNvSpPr>
          <p:nvPr>
            <p:ph type="body" idx="1"/>
          </p:nvPr>
        </p:nvSpPr>
        <p:spPr>
          <a:xfrm>
            <a:off x="311700" y="936950"/>
            <a:ext cx="4644900" cy="4206600"/>
          </a:xfrm>
          <a:prstGeom prst="rect">
            <a:avLst/>
          </a:prstGeom>
        </p:spPr>
        <p:txBody>
          <a:bodyPr spcFirstLastPara="1" wrap="square" lIns="91425" tIns="91425" rIns="91425" bIns="91425" anchor="t" anchorCtr="0">
            <a:noAutofit/>
          </a:bodyPr>
          <a:lstStyle/>
          <a:p>
            <a:pPr marL="457200" lvl="0" indent="-381000" rtl="0">
              <a:spcBef>
                <a:spcPts val="0"/>
              </a:spcBef>
              <a:spcAft>
                <a:spcPts val="0"/>
              </a:spcAft>
              <a:buSzPts val="2400"/>
              <a:buChar char="●"/>
            </a:pPr>
            <a:r>
              <a:rPr lang="en"/>
              <a:t>Integrated Computer Vision device we use to identify the start and endpoints.</a:t>
            </a:r>
            <a:endParaRPr/>
          </a:p>
          <a:p>
            <a:pPr marL="457200" lvl="0" indent="-381000" rtl="0">
              <a:spcBef>
                <a:spcPts val="0"/>
              </a:spcBef>
              <a:spcAft>
                <a:spcPts val="0"/>
              </a:spcAft>
              <a:buSzPts val="2400"/>
              <a:buChar char="●"/>
            </a:pPr>
            <a:r>
              <a:rPr lang="en"/>
              <a:t>Uses color filtering to identify pre-programmed objects.</a:t>
            </a:r>
            <a:endParaRPr/>
          </a:p>
          <a:p>
            <a:pPr marL="457200" lvl="0" indent="-381000">
              <a:spcBef>
                <a:spcPts val="0"/>
              </a:spcBef>
              <a:spcAft>
                <a:spcPts val="0"/>
              </a:spcAft>
              <a:buSzPts val="2400"/>
              <a:buChar char="●"/>
            </a:pPr>
            <a:r>
              <a:rPr lang="en"/>
              <a:t>Colored markers are applied on charge station and on single stake driven at the endpoint for high precision detection.</a:t>
            </a:r>
            <a:endParaRPr/>
          </a:p>
        </p:txBody>
      </p:sp>
      <p:pic>
        <p:nvPicPr>
          <p:cNvPr id="212" name="Shape 212"/>
          <p:cNvPicPr preferRelativeResize="0"/>
          <p:nvPr/>
        </p:nvPicPr>
        <p:blipFill>
          <a:blip r:embed="rId3">
            <a:alphaModFix/>
          </a:blip>
          <a:stretch>
            <a:fillRect/>
          </a:stretch>
        </p:blipFill>
        <p:spPr>
          <a:xfrm>
            <a:off x="5259925" y="3467017"/>
            <a:ext cx="3390075" cy="1446083"/>
          </a:xfrm>
          <a:prstGeom prst="rect">
            <a:avLst/>
          </a:prstGeom>
          <a:noFill/>
          <a:ln>
            <a:noFill/>
          </a:ln>
        </p:spPr>
      </p:pic>
      <p:pic>
        <p:nvPicPr>
          <p:cNvPr id="213" name="Shape 213"/>
          <p:cNvPicPr preferRelativeResize="0"/>
          <p:nvPr/>
        </p:nvPicPr>
        <p:blipFill>
          <a:blip r:embed="rId4">
            <a:alphaModFix/>
          </a:blip>
          <a:stretch>
            <a:fillRect/>
          </a:stretch>
        </p:blipFill>
        <p:spPr>
          <a:xfrm>
            <a:off x="5209650" y="892700"/>
            <a:ext cx="3390074" cy="235995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Shape 218"/>
          <p:cNvSpPr txBox="1">
            <a:spLocks noGrp="1"/>
          </p:cNvSpPr>
          <p:nvPr>
            <p:ph type="title"/>
          </p:nvPr>
        </p:nvSpPr>
        <p:spPr>
          <a:xfrm>
            <a:off x="311700" y="197875"/>
            <a:ext cx="85206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Value Iteration</a:t>
            </a:r>
            <a:endParaRPr/>
          </a:p>
        </p:txBody>
      </p:sp>
      <p:sp>
        <p:nvSpPr>
          <p:cNvPr id="219" name="Shape 219"/>
          <p:cNvSpPr txBox="1">
            <a:spLocks noGrp="1"/>
          </p:cNvSpPr>
          <p:nvPr>
            <p:ph type="body" idx="1"/>
          </p:nvPr>
        </p:nvSpPr>
        <p:spPr>
          <a:xfrm>
            <a:off x="239850" y="1152500"/>
            <a:ext cx="4831800" cy="3926400"/>
          </a:xfrm>
          <a:prstGeom prst="rect">
            <a:avLst/>
          </a:prstGeom>
        </p:spPr>
        <p:txBody>
          <a:bodyPr spcFirstLastPara="1" wrap="square" lIns="91425" tIns="91425" rIns="91425" bIns="91425" anchor="t" anchorCtr="0">
            <a:noAutofit/>
          </a:bodyPr>
          <a:lstStyle/>
          <a:p>
            <a:pPr marL="457200" lvl="0" indent="-381000" rtl="0">
              <a:spcBef>
                <a:spcPts val="0"/>
              </a:spcBef>
              <a:spcAft>
                <a:spcPts val="0"/>
              </a:spcAft>
              <a:buSzPts val="2400"/>
              <a:buChar char="●"/>
            </a:pPr>
            <a:r>
              <a:rPr lang="en"/>
              <a:t>The SPARC learns about its problem space by recording information about each path it takes, and the locations of detected obstacles.</a:t>
            </a:r>
            <a:endParaRPr/>
          </a:p>
          <a:p>
            <a:pPr marL="457200" lvl="0" indent="-381000">
              <a:spcBef>
                <a:spcPts val="0"/>
              </a:spcBef>
              <a:spcAft>
                <a:spcPts val="0"/>
              </a:spcAft>
              <a:buSzPts val="2400"/>
              <a:buChar char="●"/>
            </a:pPr>
            <a:r>
              <a:rPr lang="en"/>
              <a:t>The user initializes a preferred path during setup utilizing the remote control feature of the mobile app.</a:t>
            </a:r>
            <a:endParaRPr/>
          </a:p>
        </p:txBody>
      </p:sp>
      <p:graphicFrame>
        <p:nvGraphicFramePr>
          <p:cNvPr id="220" name="Shape 220"/>
          <p:cNvGraphicFramePr/>
          <p:nvPr/>
        </p:nvGraphicFramePr>
        <p:xfrm>
          <a:off x="5262650" y="304125"/>
          <a:ext cx="3834000" cy="4681140"/>
        </p:xfrm>
        <a:graphic>
          <a:graphicData uri="http://schemas.openxmlformats.org/drawingml/2006/table">
            <a:tbl>
              <a:tblPr>
                <a:noFill/>
                <a:tableStyleId>{597690B9-EF87-4683-854D-C55258CB36CC}</a:tableStyleId>
              </a:tblPr>
              <a:tblGrid>
                <a:gridCol w="639000">
                  <a:extLst>
                    <a:ext uri="{9D8B030D-6E8A-4147-A177-3AD203B41FA5}">
                      <a16:colId xmlns:a16="http://schemas.microsoft.com/office/drawing/2014/main" val="20000"/>
                    </a:ext>
                  </a:extLst>
                </a:gridCol>
                <a:gridCol w="639000">
                  <a:extLst>
                    <a:ext uri="{9D8B030D-6E8A-4147-A177-3AD203B41FA5}">
                      <a16:colId xmlns:a16="http://schemas.microsoft.com/office/drawing/2014/main" val="20001"/>
                    </a:ext>
                  </a:extLst>
                </a:gridCol>
                <a:gridCol w="639000">
                  <a:extLst>
                    <a:ext uri="{9D8B030D-6E8A-4147-A177-3AD203B41FA5}">
                      <a16:colId xmlns:a16="http://schemas.microsoft.com/office/drawing/2014/main" val="20002"/>
                    </a:ext>
                  </a:extLst>
                </a:gridCol>
                <a:gridCol w="639000">
                  <a:extLst>
                    <a:ext uri="{9D8B030D-6E8A-4147-A177-3AD203B41FA5}">
                      <a16:colId xmlns:a16="http://schemas.microsoft.com/office/drawing/2014/main" val="20003"/>
                    </a:ext>
                  </a:extLst>
                </a:gridCol>
                <a:gridCol w="639000">
                  <a:extLst>
                    <a:ext uri="{9D8B030D-6E8A-4147-A177-3AD203B41FA5}">
                      <a16:colId xmlns:a16="http://schemas.microsoft.com/office/drawing/2014/main" val="20004"/>
                    </a:ext>
                  </a:extLst>
                </a:gridCol>
                <a:gridCol w="639000">
                  <a:extLst>
                    <a:ext uri="{9D8B030D-6E8A-4147-A177-3AD203B41FA5}">
                      <a16:colId xmlns:a16="http://schemas.microsoft.com/office/drawing/2014/main" val="20005"/>
                    </a:ext>
                  </a:extLst>
                </a:gridCol>
              </a:tblGrid>
              <a:tr h="505925">
                <a:tc>
                  <a:txBody>
                    <a:bodyPr/>
                    <a:lstStyle/>
                    <a:p>
                      <a:pPr marL="0" lvl="0" indent="0">
                        <a:spcBef>
                          <a:spcPts val="0"/>
                        </a:spcBef>
                        <a:spcAft>
                          <a:spcPts val="0"/>
                        </a:spcAft>
                        <a:buNone/>
                      </a:pPr>
                      <a:endParaRPr>
                        <a:solidFill>
                          <a:srgbClr val="FFC904"/>
                        </a:solidFill>
                      </a:endParaRPr>
                    </a:p>
                  </a:txBody>
                  <a:tcPr marL="91425" marR="91425" marT="91425" marB="91425"/>
                </a:tc>
                <a:tc>
                  <a:txBody>
                    <a:bodyPr/>
                    <a:lstStyle/>
                    <a:p>
                      <a:pPr marL="0" lvl="0" indent="0">
                        <a:spcBef>
                          <a:spcPts val="0"/>
                        </a:spcBef>
                        <a:spcAft>
                          <a:spcPts val="0"/>
                        </a:spcAft>
                        <a:buNone/>
                      </a:pPr>
                      <a:endParaRPr>
                        <a:solidFill>
                          <a:srgbClr val="FFC904"/>
                        </a:solidFill>
                      </a:endParaRPr>
                    </a:p>
                  </a:txBody>
                  <a:tcPr marL="91425" marR="91425" marT="91425" marB="91425"/>
                </a:tc>
                <a:tc>
                  <a:txBody>
                    <a:bodyPr/>
                    <a:lstStyle/>
                    <a:p>
                      <a:pPr marL="0" lvl="0" indent="0">
                        <a:spcBef>
                          <a:spcPts val="0"/>
                        </a:spcBef>
                        <a:spcAft>
                          <a:spcPts val="0"/>
                        </a:spcAft>
                        <a:buNone/>
                      </a:pPr>
                      <a:endParaRPr>
                        <a:solidFill>
                          <a:srgbClr val="FFC904"/>
                        </a:solidFill>
                      </a:endParaRPr>
                    </a:p>
                  </a:txBody>
                  <a:tcPr marL="91425" marR="91425" marT="91425" marB="91425"/>
                </a:tc>
                <a:tc>
                  <a:txBody>
                    <a:bodyPr/>
                    <a:lstStyle/>
                    <a:p>
                      <a:pPr marL="0" lvl="0" indent="0">
                        <a:spcBef>
                          <a:spcPts val="0"/>
                        </a:spcBef>
                        <a:spcAft>
                          <a:spcPts val="0"/>
                        </a:spcAft>
                        <a:buNone/>
                      </a:pPr>
                      <a:endParaRPr>
                        <a:solidFill>
                          <a:srgbClr val="FFC904"/>
                        </a:solidFill>
                      </a:endParaRPr>
                    </a:p>
                  </a:txBody>
                  <a:tcPr marL="91425" marR="91425" marT="91425" marB="91425"/>
                </a:tc>
                <a:tc>
                  <a:txBody>
                    <a:bodyPr/>
                    <a:lstStyle/>
                    <a:p>
                      <a:pPr marL="0" lvl="0" indent="0">
                        <a:spcBef>
                          <a:spcPts val="0"/>
                        </a:spcBef>
                        <a:spcAft>
                          <a:spcPts val="0"/>
                        </a:spcAft>
                        <a:buNone/>
                      </a:pPr>
                      <a:endParaRPr/>
                    </a:p>
                  </a:txBody>
                  <a:tcPr marL="91425" marR="91425" marT="91425" marB="91425"/>
                </a:tc>
                <a:tc>
                  <a:txBody>
                    <a:bodyPr/>
                    <a:lstStyle/>
                    <a:p>
                      <a:pPr marL="0" lvl="0" indent="0">
                        <a:spcBef>
                          <a:spcPts val="0"/>
                        </a:spcBef>
                        <a:spcAft>
                          <a:spcPts val="0"/>
                        </a:spcAft>
                        <a:buNone/>
                      </a:pPr>
                      <a:r>
                        <a:rPr lang="en"/>
                        <a:t>10 ●</a:t>
                      </a:r>
                      <a:endParaRPr/>
                    </a:p>
                  </a:txBody>
                  <a:tcPr marL="91425" marR="91425" marT="91425" marB="91425">
                    <a:solidFill>
                      <a:srgbClr val="FFFF00"/>
                    </a:solidFill>
                  </a:tcPr>
                </a:tc>
                <a:extLst>
                  <a:ext uri="{0D108BD9-81ED-4DB2-BD59-A6C34878D82A}">
                    <a16:rowId xmlns:a16="http://schemas.microsoft.com/office/drawing/2014/main" val="10000"/>
                  </a:ext>
                </a:extLst>
              </a:tr>
              <a:tr h="505925">
                <a:tc>
                  <a:txBody>
                    <a:bodyPr/>
                    <a:lstStyle/>
                    <a:p>
                      <a:pPr marL="0" lvl="0" indent="0">
                        <a:spcBef>
                          <a:spcPts val="0"/>
                        </a:spcBef>
                        <a:spcAft>
                          <a:spcPts val="0"/>
                        </a:spcAft>
                        <a:buNone/>
                      </a:pPr>
                      <a:endParaRPr>
                        <a:solidFill>
                          <a:srgbClr val="FFC904"/>
                        </a:solidFill>
                      </a:endParaRPr>
                    </a:p>
                  </a:txBody>
                  <a:tcPr marL="91425" marR="91425" marT="91425" marB="91425"/>
                </a:tc>
                <a:tc>
                  <a:txBody>
                    <a:bodyPr/>
                    <a:lstStyle/>
                    <a:p>
                      <a:pPr marL="0" lvl="0" indent="0">
                        <a:spcBef>
                          <a:spcPts val="0"/>
                        </a:spcBef>
                        <a:spcAft>
                          <a:spcPts val="0"/>
                        </a:spcAft>
                        <a:buNone/>
                      </a:pPr>
                      <a:endParaRPr>
                        <a:solidFill>
                          <a:srgbClr val="FFC904"/>
                        </a:solidFill>
                      </a:endParaRPr>
                    </a:p>
                  </a:txBody>
                  <a:tcPr marL="91425" marR="91425" marT="91425" marB="91425"/>
                </a:tc>
                <a:tc>
                  <a:txBody>
                    <a:bodyPr/>
                    <a:lstStyle/>
                    <a:p>
                      <a:pPr marL="0" lvl="0" indent="0">
                        <a:spcBef>
                          <a:spcPts val="0"/>
                        </a:spcBef>
                        <a:spcAft>
                          <a:spcPts val="0"/>
                        </a:spcAft>
                        <a:buNone/>
                      </a:pPr>
                      <a:endParaRPr>
                        <a:solidFill>
                          <a:srgbClr val="FFC904"/>
                        </a:solidFill>
                      </a:endParaRPr>
                    </a:p>
                  </a:txBody>
                  <a:tcPr marL="91425" marR="91425" marT="91425" marB="91425"/>
                </a:tc>
                <a:tc>
                  <a:txBody>
                    <a:bodyPr/>
                    <a:lstStyle/>
                    <a:p>
                      <a:pPr marL="0" lvl="0" indent="0">
                        <a:spcBef>
                          <a:spcPts val="0"/>
                        </a:spcBef>
                        <a:spcAft>
                          <a:spcPts val="0"/>
                        </a:spcAft>
                        <a:buNone/>
                      </a:pPr>
                      <a:r>
                        <a:rPr lang="en">
                          <a:solidFill>
                            <a:srgbClr val="FFC904"/>
                          </a:solidFill>
                        </a:rPr>
                        <a:t>1</a:t>
                      </a:r>
                      <a:endParaRPr>
                        <a:solidFill>
                          <a:srgbClr val="FFC904"/>
                        </a:solidFill>
                      </a:endParaRPr>
                    </a:p>
                  </a:txBody>
                  <a:tcPr marL="91425" marR="91425" marT="91425" marB="91425"/>
                </a:tc>
                <a:tc>
                  <a:txBody>
                    <a:bodyPr/>
                    <a:lstStyle/>
                    <a:p>
                      <a:pPr marL="0" lvl="0" indent="0">
                        <a:spcBef>
                          <a:spcPts val="0"/>
                        </a:spcBef>
                        <a:spcAft>
                          <a:spcPts val="0"/>
                        </a:spcAft>
                        <a:buNone/>
                      </a:pPr>
                      <a:r>
                        <a:rPr lang="en"/>
                        <a:t>10</a:t>
                      </a:r>
                      <a:endParaRPr/>
                    </a:p>
                  </a:txBody>
                  <a:tcPr marL="91425" marR="91425" marT="91425" marB="91425">
                    <a:solidFill>
                      <a:srgbClr val="FFFF00"/>
                    </a:solidFill>
                  </a:tcPr>
                </a:tc>
                <a:tc>
                  <a:txBody>
                    <a:bodyPr/>
                    <a:lstStyle/>
                    <a:p>
                      <a:pPr marL="0" lvl="0" indent="0">
                        <a:spcBef>
                          <a:spcPts val="0"/>
                        </a:spcBef>
                        <a:spcAft>
                          <a:spcPts val="0"/>
                        </a:spcAft>
                        <a:buNone/>
                      </a:pPr>
                      <a:endParaRPr/>
                    </a:p>
                  </a:txBody>
                  <a:tcPr marL="91425" marR="91425" marT="91425" marB="91425"/>
                </a:tc>
                <a:extLst>
                  <a:ext uri="{0D108BD9-81ED-4DB2-BD59-A6C34878D82A}">
                    <a16:rowId xmlns:a16="http://schemas.microsoft.com/office/drawing/2014/main" val="10001"/>
                  </a:ext>
                </a:extLst>
              </a:tr>
              <a:tr h="505925">
                <a:tc>
                  <a:txBody>
                    <a:bodyPr/>
                    <a:lstStyle/>
                    <a:p>
                      <a:pPr marL="0" lvl="0" indent="0">
                        <a:spcBef>
                          <a:spcPts val="0"/>
                        </a:spcBef>
                        <a:spcAft>
                          <a:spcPts val="0"/>
                        </a:spcAft>
                        <a:buNone/>
                      </a:pPr>
                      <a:endParaRPr>
                        <a:solidFill>
                          <a:srgbClr val="FFC904"/>
                        </a:solidFill>
                      </a:endParaRPr>
                    </a:p>
                  </a:txBody>
                  <a:tcPr marL="91425" marR="91425" marT="91425" marB="91425"/>
                </a:tc>
                <a:tc>
                  <a:txBody>
                    <a:bodyPr/>
                    <a:lstStyle/>
                    <a:p>
                      <a:pPr marL="0" lvl="0" indent="0">
                        <a:spcBef>
                          <a:spcPts val="0"/>
                        </a:spcBef>
                        <a:spcAft>
                          <a:spcPts val="0"/>
                        </a:spcAft>
                        <a:buNone/>
                      </a:pPr>
                      <a:endParaRPr>
                        <a:solidFill>
                          <a:srgbClr val="FFC904"/>
                        </a:solidFill>
                      </a:endParaRPr>
                    </a:p>
                  </a:txBody>
                  <a:tcPr marL="91425" marR="91425" marT="91425" marB="91425"/>
                </a:tc>
                <a:tc>
                  <a:txBody>
                    <a:bodyPr/>
                    <a:lstStyle/>
                    <a:p>
                      <a:pPr marL="0" lvl="0" indent="0">
                        <a:spcBef>
                          <a:spcPts val="0"/>
                        </a:spcBef>
                        <a:spcAft>
                          <a:spcPts val="0"/>
                        </a:spcAft>
                        <a:buNone/>
                      </a:pPr>
                      <a:r>
                        <a:rPr lang="en">
                          <a:solidFill>
                            <a:srgbClr val="FFC904"/>
                          </a:solidFill>
                        </a:rPr>
                        <a:t>2</a:t>
                      </a:r>
                      <a:endParaRPr>
                        <a:solidFill>
                          <a:srgbClr val="FFC904"/>
                        </a:solidFill>
                      </a:endParaRPr>
                    </a:p>
                  </a:txBody>
                  <a:tcPr marL="91425" marR="91425" marT="91425" marB="91425"/>
                </a:tc>
                <a:tc>
                  <a:txBody>
                    <a:bodyPr/>
                    <a:lstStyle/>
                    <a:p>
                      <a:pPr marL="0" lvl="0" indent="0">
                        <a:spcBef>
                          <a:spcPts val="0"/>
                        </a:spcBef>
                        <a:spcAft>
                          <a:spcPts val="0"/>
                        </a:spcAft>
                        <a:buNone/>
                      </a:pPr>
                      <a:r>
                        <a:rPr lang="en"/>
                        <a:t>10</a:t>
                      </a:r>
                      <a:endParaRPr/>
                    </a:p>
                  </a:txBody>
                  <a:tcPr marL="91425" marR="91425" marT="91425" marB="91425">
                    <a:lnB w="9525" cap="flat" cmpd="sng">
                      <a:solidFill>
                        <a:srgbClr val="FF0000"/>
                      </a:solidFill>
                      <a:prstDash val="solid"/>
                      <a:round/>
                      <a:headEnd type="none" w="sm" len="sm"/>
                      <a:tailEnd type="none" w="sm" len="sm"/>
                    </a:lnB>
                    <a:solidFill>
                      <a:srgbClr val="FFFF00"/>
                    </a:solidFill>
                  </a:tcPr>
                </a:tc>
                <a:tc>
                  <a:txBody>
                    <a:bodyPr/>
                    <a:lstStyle/>
                    <a:p>
                      <a:pPr marL="0" lvl="0" indent="0">
                        <a:spcBef>
                          <a:spcPts val="0"/>
                        </a:spcBef>
                        <a:spcAft>
                          <a:spcPts val="0"/>
                        </a:spcAft>
                        <a:buNone/>
                      </a:pPr>
                      <a:r>
                        <a:rPr lang="en">
                          <a:solidFill>
                            <a:srgbClr val="FFC904"/>
                          </a:solidFill>
                        </a:rPr>
                        <a:t>1</a:t>
                      </a:r>
                      <a:endParaRPr>
                        <a:solidFill>
                          <a:srgbClr val="FFC904"/>
                        </a:solidFill>
                      </a:endParaRPr>
                    </a:p>
                  </a:txBody>
                  <a:tcPr marL="91425" marR="91425" marT="91425" marB="91425">
                    <a:lnB w="9525" cap="flat" cmpd="sng">
                      <a:solidFill>
                        <a:srgbClr val="FF0000"/>
                      </a:solidFill>
                      <a:prstDash val="solid"/>
                      <a:round/>
                      <a:headEnd type="none" w="sm" len="sm"/>
                      <a:tailEnd type="none" w="sm" len="sm"/>
                    </a:lnB>
                  </a:tcPr>
                </a:tc>
                <a:tc>
                  <a:txBody>
                    <a:bodyPr/>
                    <a:lstStyle/>
                    <a:p>
                      <a:pPr marL="0" lvl="0" indent="0">
                        <a:spcBef>
                          <a:spcPts val="0"/>
                        </a:spcBef>
                        <a:spcAft>
                          <a:spcPts val="0"/>
                        </a:spcAft>
                        <a:buNone/>
                      </a:pPr>
                      <a:endParaRPr>
                        <a:solidFill>
                          <a:srgbClr val="FFC904"/>
                        </a:solidFill>
                      </a:endParaRPr>
                    </a:p>
                  </a:txBody>
                  <a:tcPr marL="91425" marR="91425" marT="91425" marB="91425">
                    <a:lnB w="9525" cap="flat" cmpd="sng">
                      <a:solidFill>
                        <a:srgbClr val="FF0000"/>
                      </a:solidFill>
                      <a:prstDash val="solid"/>
                      <a:round/>
                      <a:headEnd type="none" w="sm" len="sm"/>
                      <a:tailEnd type="none" w="sm" len="sm"/>
                    </a:lnB>
                  </a:tcPr>
                </a:tc>
                <a:extLst>
                  <a:ext uri="{0D108BD9-81ED-4DB2-BD59-A6C34878D82A}">
                    <a16:rowId xmlns:a16="http://schemas.microsoft.com/office/drawing/2014/main" val="10002"/>
                  </a:ext>
                </a:extLst>
              </a:tr>
              <a:tr h="484375">
                <a:tc>
                  <a:txBody>
                    <a:bodyPr/>
                    <a:lstStyle/>
                    <a:p>
                      <a:pPr marL="0" lvl="0" indent="0">
                        <a:spcBef>
                          <a:spcPts val="0"/>
                        </a:spcBef>
                        <a:spcAft>
                          <a:spcPts val="0"/>
                        </a:spcAft>
                        <a:buNone/>
                      </a:pPr>
                      <a:endParaRPr>
                        <a:solidFill>
                          <a:srgbClr val="FFC904"/>
                        </a:solidFill>
                      </a:endParaRPr>
                    </a:p>
                  </a:txBody>
                  <a:tcPr marL="91425" marR="91425" marT="91425" marB="91425"/>
                </a:tc>
                <a:tc>
                  <a:txBody>
                    <a:bodyPr/>
                    <a:lstStyle/>
                    <a:p>
                      <a:pPr marL="0" lvl="0" indent="0">
                        <a:spcBef>
                          <a:spcPts val="0"/>
                        </a:spcBef>
                        <a:spcAft>
                          <a:spcPts val="0"/>
                        </a:spcAft>
                        <a:buNone/>
                      </a:pPr>
                      <a:r>
                        <a:rPr lang="en">
                          <a:solidFill>
                            <a:srgbClr val="FFC904"/>
                          </a:solidFill>
                        </a:rPr>
                        <a:t>1</a:t>
                      </a:r>
                      <a:endParaRPr>
                        <a:solidFill>
                          <a:srgbClr val="FFC904"/>
                        </a:solidFill>
                      </a:endParaRPr>
                    </a:p>
                  </a:txBody>
                  <a:tcPr marL="91425" marR="91425" marT="91425" marB="91425"/>
                </a:tc>
                <a:tc>
                  <a:txBody>
                    <a:bodyPr/>
                    <a:lstStyle/>
                    <a:p>
                      <a:pPr marL="0" lvl="0" indent="0">
                        <a:spcBef>
                          <a:spcPts val="0"/>
                        </a:spcBef>
                        <a:spcAft>
                          <a:spcPts val="0"/>
                        </a:spcAft>
                        <a:buNone/>
                      </a:pPr>
                      <a:r>
                        <a:rPr lang="en">
                          <a:solidFill>
                            <a:srgbClr val="FFC904"/>
                          </a:solidFill>
                        </a:rPr>
                        <a:t>10</a:t>
                      </a:r>
                      <a:endParaRPr>
                        <a:solidFill>
                          <a:srgbClr val="FFC904"/>
                        </a:solidFill>
                      </a:endParaRPr>
                    </a:p>
                  </a:txBody>
                  <a:tcPr marL="91425" marR="91425" marT="91425" marB="91425">
                    <a:lnR w="9525" cap="flat" cmpd="sng">
                      <a:solidFill>
                        <a:srgbClr val="FF0000"/>
                      </a:solidFill>
                      <a:prstDash val="solid"/>
                      <a:round/>
                      <a:headEnd type="none" w="sm" len="sm"/>
                      <a:tailEnd type="none" w="sm" len="sm"/>
                    </a:lnR>
                  </a:tcPr>
                </a:tc>
                <a:tc>
                  <a:txBody>
                    <a:bodyPr/>
                    <a:lstStyle/>
                    <a:p>
                      <a:pPr marL="0" lvl="0" indent="0">
                        <a:spcBef>
                          <a:spcPts val="0"/>
                        </a:spcBef>
                        <a:spcAft>
                          <a:spcPts val="0"/>
                        </a:spcAft>
                        <a:buNone/>
                      </a:pPr>
                      <a:r>
                        <a:rPr lang="en"/>
                        <a:t>0</a:t>
                      </a:r>
                      <a:endParaRPr/>
                    </a:p>
                  </a:txBody>
                  <a:tcPr marL="91425" marR="91425" marT="91425" marB="91425">
                    <a:lnL w="9525" cap="flat" cmpd="sng">
                      <a:solidFill>
                        <a:srgbClr val="FF0000"/>
                      </a:solidFill>
                      <a:prstDash val="solid"/>
                      <a:round/>
                      <a:headEnd type="none" w="sm" len="sm"/>
                      <a:tailEnd type="none" w="sm" len="sm"/>
                    </a:lnL>
                    <a:lnR w="9525" cap="flat" cmpd="sng">
                      <a:solidFill>
                        <a:srgbClr val="FF0000"/>
                      </a:solidFill>
                      <a:prstDash val="solid"/>
                      <a:round/>
                      <a:headEnd type="none" w="sm" len="sm"/>
                      <a:tailEnd type="none" w="sm" len="sm"/>
                    </a:lnR>
                    <a:lnT w="9525" cap="flat" cmpd="sng">
                      <a:solidFill>
                        <a:srgbClr val="FF0000"/>
                      </a:solidFill>
                      <a:prstDash val="solid"/>
                      <a:round/>
                      <a:headEnd type="none" w="sm" len="sm"/>
                      <a:tailEnd type="none" w="sm" len="sm"/>
                    </a:lnT>
                    <a:lnB w="9525" cap="flat" cmpd="sng">
                      <a:solidFill>
                        <a:srgbClr val="FF0000"/>
                      </a:solidFill>
                      <a:prstDash val="solid"/>
                      <a:round/>
                      <a:headEnd type="none" w="sm" len="sm"/>
                      <a:tailEnd type="none" w="sm" len="sm"/>
                    </a:lnB>
                    <a:solidFill>
                      <a:srgbClr val="FFFF00"/>
                    </a:solidFill>
                  </a:tcPr>
                </a:tc>
                <a:tc>
                  <a:txBody>
                    <a:bodyPr/>
                    <a:lstStyle/>
                    <a:p>
                      <a:pPr marL="0" lvl="0" indent="0">
                        <a:spcBef>
                          <a:spcPts val="0"/>
                        </a:spcBef>
                        <a:spcAft>
                          <a:spcPts val="0"/>
                        </a:spcAft>
                        <a:buNone/>
                      </a:pPr>
                      <a:r>
                        <a:rPr lang="en">
                          <a:solidFill>
                            <a:srgbClr val="FFC904"/>
                          </a:solidFill>
                        </a:rPr>
                        <a:t>0</a:t>
                      </a:r>
                      <a:endParaRPr>
                        <a:solidFill>
                          <a:srgbClr val="FFC904"/>
                        </a:solidFill>
                      </a:endParaRPr>
                    </a:p>
                  </a:txBody>
                  <a:tcPr marL="91425" marR="91425" marT="91425" marB="91425">
                    <a:lnL w="9525" cap="flat" cmpd="sng">
                      <a:solidFill>
                        <a:srgbClr val="FF0000"/>
                      </a:solidFill>
                      <a:prstDash val="solid"/>
                      <a:round/>
                      <a:headEnd type="none" w="sm" len="sm"/>
                      <a:tailEnd type="none" w="sm" len="sm"/>
                    </a:lnL>
                    <a:lnR w="9525" cap="flat" cmpd="sng">
                      <a:solidFill>
                        <a:srgbClr val="FF0000"/>
                      </a:solidFill>
                      <a:prstDash val="solid"/>
                      <a:round/>
                      <a:headEnd type="none" w="sm" len="sm"/>
                      <a:tailEnd type="none" w="sm" len="sm"/>
                    </a:lnR>
                    <a:lnT w="9525" cap="flat" cmpd="sng">
                      <a:solidFill>
                        <a:srgbClr val="FF0000"/>
                      </a:solidFill>
                      <a:prstDash val="solid"/>
                      <a:round/>
                      <a:headEnd type="none" w="sm" len="sm"/>
                      <a:tailEnd type="none" w="sm" len="sm"/>
                    </a:lnT>
                    <a:lnB w="9525" cap="flat" cmpd="sng">
                      <a:solidFill>
                        <a:srgbClr val="FF0000"/>
                      </a:solidFill>
                      <a:prstDash val="solid"/>
                      <a:round/>
                      <a:headEnd type="none" w="sm" len="sm"/>
                      <a:tailEnd type="none" w="sm" len="sm"/>
                    </a:lnB>
                  </a:tcPr>
                </a:tc>
                <a:tc>
                  <a:txBody>
                    <a:bodyPr/>
                    <a:lstStyle/>
                    <a:p>
                      <a:pPr marL="0" lvl="0" indent="0">
                        <a:spcBef>
                          <a:spcPts val="0"/>
                        </a:spcBef>
                        <a:spcAft>
                          <a:spcPts val="0"/>
                        </a:spcAft>
                        <a:buNone/>
                      </a:pPr>
                      <a:endParaRPr>
                        <a:solidFill>
                          <a:srgbClr val="FFC904"/>
                        </a:solidFill>
                      </a:endParaRPr>
                    </a:p>
                  </a:txBody>
                  <a:tcPr marL="91425" marR="91425" marT="91425" marB="91425">
                    <a:lnL w="9525" cap="flat" cmpd="sng">
                      <a:solidFill>
                        <a:srgbClr val="FF0000"/>
                      </a:solidFill>
                      <a:prstDash val="solid"/>
                      <a:round/>
                      <a:headEnd type="none" w="sm" len="sm"/>
                      <a:tailEnd type="none" w="sm" len="sm"/>
                    </a:lnL>
                    <a:lnR w="9525" cap="flat" cmpd="sng">
                      <a:solidFill>
                        <a:srgbClr val="FF0000"/>
                      </a:solidFill>
                      <a:prstDash val="solid"/>
                      <a:round/>
                      <a:headEnd type="none" w="sm" len="sm"/>
                      <a:tailEnd type="none" w="sm" len="sm"/>
                    </a:lnR>
                    <a:lnT w="9525" cap="flat" cmpd="sng">
                      <a:solidFill>
                        <a:srgbClr val="FF0000"/>
                      </a:solidFill>
                      <a:prstDash val="solid"/>
                      <a:round/>
                      <a:headEnd type="none" w="sm" len="sm"/>
                      <a:tailEnd type="none" w="sm" len="sm"/>
                    </a:lnT>
                    <a:lnB w="9525" cap="flat" cmpd="sng">
                      <a:solidFill>
                        <a:srgbClr val="FF0000"/>
                      </a:solidFill>
                      <a:prstDash val="solid"/>
                      <a:round/>
                      <a:headEnd type="none" w="sm" len="sm"/>
                      <a:tailEnd type="none" w="sm" len="sm"/>
                    </a:lnB>
                  </a:tcPr>
                </a:tc>
                <a:extLst>
                  <a:ext uri="{0D108BD9-81ED-4DB2-BD59-A6C34878D82A}">
                    <a16:rowId xmlns:a16="http://schemas.microsoft.com/office/drawing/2014/main" val="10003"/>
                  </a:ext>
                </a:extLst>
              </a:tr>
              <a:tr h="505925">
                <a:tc>
                  <a:txBody>
                    <a:bodyPr/>
                    <a:lstStyle/>
                    <a:p>
                      <a:pPr marL="0" lvl="0" indent="0">
                        <a:spcBef>
                          <a:spcPts val="0"/>
                        </a:spcBef>
                        <a:spcAft>
                          <a:spcPts val="0"/>
                        </a:spcAft>
                        <a:buNone/>
                      </a:pPr>
                      <a:endParaRPr>
                        <a:solidFill>
                          <a:srgbClr val="FFC904"/>
                        </a:solidFill>
                      </a:endParaRPr>
                    </a:p>
                  </a:txBody>
                  <a:tcPr marL="91425" marR="91425" marT="91425" marB="91425"/>
                </a:tc>
                <a:tc>
                  <a:txBody>
                    <a:bodyPr/>
                    <a:lstStyle/>
                    <a:p>
                      <a:pPr marL="0" lvl="0" indent="0">
                        <a:spcBef>
                          <a:spcPts val="0"/>
                        </a:spcBef>
                        <a:spcAft>
                          <a:spcPts val="0"/>
                        </a:spcAft>
                        <a:buNone/>
                      </a:pPr>
                      <a:r>
                        <a:rPr lang="en">
                          <a:solidFill>
                            <a:srgbClr val="FFC904"/>
                          </a:solidFill>
                        </a:rPr>
                        <a:t>3</a:t>
                      </a:r>
                      <a:endParaRPr>
                        <a:solidFill>
                          <a:srgbClr val="FFC904"/>
                        </a:solidFill>
                      </a:endParaRPr>
                    </a:p>
                  </a:txBody>
                  <a:tcPr marL="91425" marR="91425" marT="91425" marB="91425"/>
                </a:tc>
                <a:tc>
                  <a:txBody>
                    <a:bodyPr/>
                    <a:lstStyle/>
                    <a:p>
                      <a:pPr marL="0" lvl="0" indent="0">
                        <a:spcBef>
                          <a:spcPts val="0"/>
                        </a:spcBef>
                        <a:spcAft>
                          <a:spcPts val="0"/>
                        </a:spcAft>
                        <a:buNone/>
                      </a:pPr>
                      <a:r>
                        <a:rPr lang="en">
                          <a:solidFill>
                            <a:srgbClr val="FFC904"/>
                          </a:solidFill>
                        </a:rPr>
                        <a:t>10</a:t>
                      </a:r>
                      <a:endParaRPr>
                        <a:solidFill>
                          <a:srgbClr val="FFC904"/>
                        </a:solidFill>
                      </a:endParaRPr>
                    </a:p>
                  </a:txBody>
                  <a:tcPr marL="91425" marR="91425" marT="91425" marB="91425">
                    <a:lnR w="9525" cap="flat" cmpd="sng">
                      <a:solidFill>
                        <a:srgbClr val="FF0000"/>
                      </a:solidFill>
                      <a:prstDash val="solid"/>
                      <a:round/>
                      <a:headEnd type="none" w="sm" len="sm"/>
                      <a:tailEnd type="none" w="sm" len="sm"/>
                    </a:lnR>
                  </a:tcPr>
                </a:tc>
                <a:tc>
                  <a:txBody>
                    <a:bodyPr/>
                    <a:lstStyle/>
                    <a:p>
                      <a:pPr marL="0" lvl="0" indent="0">
                        <a:spcBef>
                          <a:spcPts val="0"/>
                        </a:spcBef>
                        <a:spcAft>
                          <a:spcPts val="0"/>
                        </a:spcAft>
                        <a:buNone/>
                      </a:pPr>
                      <a:r>
                        <a:rPr lang="en"/>
                        <a:t>0</a:t>
                      </a:r>
                      <a:endParaRPr/>
                    </a:p>
                  </a:txBody>
                  <a:tcPr marL="91425" marR="91425" marT="91425" marB="91425">
                    <a:lnL w="9525" cap="flat" cmpd="sng">
                      <a:solidFill>
                        <a:srgbClr val="FF0000"/>
                      </a:solidFill>
                      <a:prstDash val="solid"/>
                      <a:round/>
                      <a:headEnd type="none" w="sm" len="sm"/>
                      <a:tailEnd type="none" w="sm" len="sm"/>
                    </a:lnL>
                    <a:lnR w="9525" cap="flat" cmpd="sng">
                      <a:solidFill>
                        <a:srgbClr val="FF0000"/>
                      </a:solidFill>
                      <a:prstDash val="solid"/>
                      <a:round/>
                      <a:headEnd type="none" w="sm" len="sm"/>
                      <a:tailEnd type="none" w="sm" len="sm"/>
                    </a:lnR>
                    <a:lnT w="9525" cap="flat" cmpd="sng">
                      <a:solidFill>
                        <a:srgbClr val="FF0000"/>
                      </a:solidFill>
                      <a:prstDash val="solid"/>
                      <a:round/>
                      <a:headEnd type="none" w="sm" len="sm"/>
                      <a:tailEnd type="none" w="sm" len="sm"/>
                    </a:lnT>
                    <a:lnB w="9525" cap="flat" cmpd="sng">
                      <a:solidFill>
                        <a:srgbClr val="FF0000"/>
                      </a:solidFill>
                      <a:prstDash val="solid"/>
                      <a:round/>
                      <a:headEnd type="none" w="sm" len="sm"/>
                      <a:tailEnd type="none" w="sm" len="sm"/>
                    </a:lnB>
                    <a:solidFill>
                      <a:srgbClr val="FFFF00"/>
                    </a:solidFill>
                  </a:tcPr>
                </a:tc>
                <a:tc>
                  <a:txBody>
                    <a:bodyPr/>
                    <a:lstStyle/>
                    <a:p>
                      <a:pPr marL="0" lvl="0" indent="0">
                        <a:spcBef>
                          <a:spcPts val="0"/>
                        </a:spcBef>
                        <a:spcAft>
                          <a:spcPts val="0"/>
                        </a:spcAft>
                        <a:buNone/>
                      </a:pPr>
                      <a:endParaRPr>
                        <a:solidFill>
                          <a:srgbClr val="FFC904"/>
                        </a:solidFill>
                      </a:endParaRPr>
                    </a:p>
                  </a:txBody>
                  <a:tcPr marL="91425" marR="91425" marT="91425" marB="91425">
                    <a:lnL w="9525" cap="flat" cmpd="sng">
                      <a:solidFill>
                        <a:srgbClr val="FF0000"/>
                      </a:solidFill>
                      <a:prstDash val="solid"/>
                      <a:round/>
                      <a:headEnd type="none" w="sm" len="sm"/>
                      <a:tailEnd type="none" w="sm" len="sm"/>
                    </a:lnL>
                    <a:lnR w="9525" cap="flat" cmpd="sng">
                      <a:solidFill>
                        <a:srgbClr val="FF0000"/>
                      </a:solidFill>
                      <a:prstDash val="solid"/>
                      <a:round/>
                      <a:headEnd type="none" w="sm" len="sm"/>
                      <a:tailEnd type="none" w="sm" len="sm"/>
                    </a:lnR>
                    <a:lnT w="9525" cap="flat" cmpd="sng">
                      <a:solidFill>
                        <a:srgbClr val="FF0000"/>
                      </a:solidFill>
                      <a:prstDash val="solid"/>
                      <a:round/>
                      <a:headEnd type="none" w="sm" len="sm"/>
                      <a:tailEnd type="none" w="sm" len="sm"/>
                    </a:lnT>
                    <a:lnB w="9525" cap="flat" cmpd="sng">
                      <a:solidFill>
                        <a:srgbClr val="FF0000">
                          <a:alpha val="0"/>
                        </a:srgbClr>
                      </a:solidFill>
                      <a:prstDash val="solid"/>
                      <a:round/>
                      <a:headEnd type="none" w="sm" len="sm"/>
                      <a:tailEnd type="none" w="sm" len="sm"/>
                    </a:lnB>
                  </a:tcPr>
                </a:tc>
                <a:tc>
                  <a:txBody>
                    <a:bodyPr/>
                    <a:lstStyle/>
                    <a:p>
                      <a:pPr marL="0" lvl="0" indent="0">
                        <a:spcBef>
                          <a:spcPts val="0"/>
                        </a:spcBef>
                        <a:spcAft>
                          <a:spcPts val="0"/>
                        </a:spcAft>
                        <a:buNone/>
                      </a:pPr>
                      <a:endParaRPr>
                        <a:solidFill>
                          <a:srgbClr val="FFC904"/>
                        </a:solidFill>
                      </a:endParaRPr>
                    </a:p>
                  </a:txBody>
                  <a:tcPr marL="91425" marR="91425" marT="91425" marB="91425">
                    <a:lnL w="9525" cap="flat" cmpd="sng">
                      <a:solidFill>
                        <a:srgbClr val="FF0000"/>
                      </a:solidFill>
                      <a:prstDash val="solid"/>
                      <a:round/>
                      <a:headEnd type="none" w="sm" len="sm"/>
                      <a:tailEnd type="none" w="sm" len="sm"/>
                    </a:lnL>
                    <a:lnR w="9525" cap="flat" cmpd="sng">
                      <a:solidFill>
                        <a:srgbClr val="FF0000"/>
                      </a:solidFill>
                      <a:prstDash val="solid"/>
                      <a:round/>
                      <a:headEnd type="none" w="sm" len="sm"/>
                      <a:tailEnd type="none" w="sm" len="sm"/>
                    </a:lnR>
                    <a:lnT w="9525" cap="flat" cmpd="sng">
                      <a:solidFill>
                        <a:srgbClr val="FF0000"/>
                      </a:solidFill>
                      <a:prstDash val="solid"/>
                      <a:round/>
                      <a:headEnd type="none" w="sm" len="sm"/>
                      <a:tailEnd type="none" w="sm" len="sm"/>
                    </a:lnT>
                    <a:lnB w="9525" cap="flat" cmpd="sng">
                      <a:solidFill>
                        <a:srgbClr val="FF0000"/>
                      </a:solidFill>
                      <a:prstDash val="solid"/>
                      <a:round/>
                      <a:headEnd type="none" w="sm" len="sm"/>
                      <a:tailEnd type="none" w="sm" len="sm"/>
                    </a:lnB>
                  </a:tcPr>
                </a:tc>
                <a:extLst>
                  <a:ext uri="{0D108BD9-81ED-4DB2-BD59-A6C34878D82A}">
                    <a16:rowId xmlns:a16="http://schemas.microsoft.com/office/drawing/2014/main" val="10004"/>
                  </a:ext>
                </a:extLst>
              </a:tr>
              <a:tr h="505925">
                <a:tc>
                  <a:txBody>
                    <a:bodyPr/>
                    <a:lstStyle/>
                    <a:p>
                      <a:pPr marL="0" lvl="0" indent="0">
                        <a:spcBef>
                          <a:spcPts val="0"/>
                        </a:spcBef>
                        <a:spcAft>
                          <a:spcPts val="0"/>
                        </a:spcAft>
                        <a:buNone/>
                      </a:pPr>
                      <a:endParaRPr>
                        <a:solidFill>
                          <a:srgbClr val="FFC904"/>
                        </a:solidFill>
                      </a:endParaRPr>
                    </a:p>
                  </a:txBody>
                  <a:tcPr marL="91425" marR="91425" marT="91425" marB="91425"/>
                </a:tc>
                <a:tc>
                  <a:txBody>
                    <a:bodyPr/>
                    <a:lstStyle/>
                    <a:p>
                      <a:pPr marL="0" lvl="0" indent="0">
                        <a:spcBef>
                          <a:spcPts val="0"/>
                        </a:spcBef>
                        <a:spcAft>
                          <a:spcPts val="0"/>
                        </a:spcAft>
                        <a:buNone/>
                      </a:pPr>
                      <a:r>
                        <a:rPr lang="en">
                          <a:solidFill>
                            <a:srgbClr val="FFC904"/>
                          </a:solidFill>
                        </a:rPr>
                        <a:t>4</a:t>
                      </a:r>
                      <a:endParaRPr>
                        <a:solidFill>
                          <a:srgbClr val="FFC904"/>
                        </a:solidFill>
                      </a:endParaRPr>
                    </a:p>
                  </a:txBody>
                  <a:tcPr marL="91425" marR="91425" marT="91425" marB="91425"/>
                </a:tc>
                <a:tc>
                  <a:txBody>
                    <a:bodyPr/>
                    <a:lstStyle/>
                    <a:p>
                      <a:pPr marL="0" lvl="0" indent="0">
                        <a:spcBef>
                          <a:spcPts val="0"/>
                        </a:spcBef>
                        <a:spcAft>
                          <a:spcPts val="0"/>
                        </a:spcAft>
                        <a:buNone/>
                      </a:pPr>
                      <a:r>
                        <a:rPr lang="en">
                          <a:solidFill>
                            <a:srgbClr val="FFC904"/>
                          </a:solidFill>
                        </a:rPr>
                        <a:t>10</a:t>
                      </a:r>
                      <a:endParaRPr>
                        <a:solidFill>
                          <a:srgbClr val="FFC904"/>
                        </a:solidFill>
                      </a:endParaRPr>
                    </a:p>
                  </a:txBody>
                  <a:tcPr marL="91425" marR="91425" marT="91425" marB="91425">
                    <a:lnR w="9525" cap="flat" cmpd="sng">
                      <a:solidFill>
                        <a:srgbClr val="FF0000"/>
                      </a:solidFill>
                      <a:prstDash val="solid"/>
                      <a:round/>
                      <a:headEnd type="none" w="sm" len="sm"/>
                      <a:tailEnd type="none" w="sm" len="sm"/>
                    </a:lnR>
                  </a:tcPr>
                </a:tc>
                <a:tc>
                  <a:txBody>
                    <a:bodyPr/>
                    <a:lstStyle/>
                    <a:p>
                      <a:pPr marL="0" lvl="0" indent="0">
                        <a:spcBef>
                          <a:spcPts val="0"/>
                        </a:spcBef>
                        <a:spcAft>
                          <a:spcPts val="0"/>
                        </a:spcAft>
                        <a:buNone/>
                      </a:pPr>
                      <a:r>
                        <a:rPr lang="en"/>
                        <a:t>0</a:t>
                      </a:r>
                      <a:endParaRPr/>
                    </a:p>
                  </a:txBody>
                  <a:tcPr marL="91425" marR="91425" marT="91425" marB="91425">
                    <a:lnL w="9525" cap="flat" cmpd="sng">
                      <a:solidFill>
                        <a:srgbClr val="FF0000"/>
                      </a:solidFill>
                      <a:prstDash val="solid"/>
                      <a:round/>
                      <a:headEnd type="none" w="sm" len="sm"/>
                      <a:tailEnd type="none" w="sm" len="sm"/>
                    </a:lnL>
                    <a:lnR w="9525" cap="flat" cmpd="sng">
                      <a:solidFill>
                        <a:srgbClr val="FF0000"/>
                      </a:solidFill>
                      <a:prstDash val="solid"/>
                      <a:round/>
                      <a:headEnd type="none" w="sm" len="sm"/>
                      <a:tailEnd type="none" w="sm" len="sm"/>
                    </a:lnR>
                    <a:lnT w="9525" cap="flat" cmpd="sng">
                      <a:solidFill>
                        <a:srgbClr val="FF0000"/>
                      </a:solidFill>
                      <a:prstDash val="solid"/>
                      <a:round/>
                      <a:headEnd type="none" w="sm" len="sm"/>
                      <a:tailEnd type="none" w="sm" len="sm"/>
                    </a:lnT>
                    <a:lnB w="9525" cap="flat" cmpd="sng">
                      <a:solidFill>
                        <a:srgbClr val="FF0000"/>
                      </a:solidFill>
                      <a:prstDash val="solid"/>
                      <a:round/>
                      <a:headEnd type="none" w="sm" len="sm"/>
                      <a:tailEnd type="none" w="sm" len="sm"/>
                    </a:lnB>
                    <a:solidFill>
                      <a:srgbClr val="FFFF00"/>
                    </a:solidFill>
                  </a:tcPr>
                </a:tc>
                <a:tc>
                  <a:txBody>
                    <a:bodyPr/>
                    <a:lstStyle/>
                    <a:p>
                      <a:pPr marL="0" lvl="0" indent="0">
                        <a:spcBef>
                          <a:spcPts val="0"/>
                        </a:spcBef>
                        <a:spcAft>
                          <a:spcPts val="0"/>
                        </a:spcAft>
                        <a:buNone/>
                      </a:pPr>
                      <a:endParaRPr>
                        <a:solidFill>
                          <a:srgbClr val="FFC904"/>
                        </a:solidFill>
                      </a:endParaRPr>
                    </a:p>
                  </a:txBody>
                  <a:tcPr marL="91425" marR="91425" marT="91425" marB="91425">
                    <a:lnL w="9525" cap="flat" cmpd="sng">
                      <a:solidFill>
                        <a:srgbClr val="FF0000"/>
                      </a:solidFill>
                      <a:prstDash val="solid"/>
                      <a:round/>
                      <a:headEnd type="none" w="sm" len="sm"/>
                      <a:tailEnd type="none" w="sm" len="sm"/>
                    </a:lnL>
                    <a:lnR w="9525" cap="flat" cmpd="sng">
                      <a:solidFill>
                        <a:srgbClr val="FF0000"/>
                      </a:solidFill>
                      <a:prstDash val="solid"/>
                      <a:round/>
                      <a:headEnd type="none" w="sm" len="sm"/>
                      <a:tailEnd type="none" w="sm" len="sm"/>
                    </a:lnR>
                    <a:lnT w="9525" cap="flat" cmpd="sng">
                      <a:solidFill>
                        <a:srgbClr val="FF0000">
                          <a:alpha val="0"/>
                        </a:srgbClr>
                      </a:solidFill>
                      <a:prstDash val="solid"/>
                      <a:round/>
                      <a:headEnd type="none" w="sm" len="sm"/>
                      <a:tailEnd type="none" w="sm" len="sm"/>
                    </a:lnT>
                    <a:lnB w="9525" cap="flat" cmpd="sng">
                      <a:solidFill>
                        <a:srgbClr val="FF0000">
                          <a:alpha val="0"/>
                        </a:srgbClr>
                      </a:solidFill>
                      <a:prstDash val="solid"/>
                      <a:round/>
                      <a:headEnd type="none" w="sm" len="sm"/>
                      <a:tailEnd type="none" w="sm" len="sm"/>
                    </a:lnB>
                  </a:tcPr>
                </a:tc>
                <a:tc>
                  <a:txBody>
                    <a:bodyPr/>
                    <a:lstStyle/>
                    <a:p>
                      <a:pPr marL="0" lvl="0" indent="0">
                        <a:spcBef>
                          <a:spcPts val="0"/>
                        </a:spcBef>
                        <a:spcAft>
                          <a:spcPts val="0"/>
                        </a:spcAft>
                        <a:buNone/>
                      </a:pPr>
                      <a:endParaRPr>
                        <a:solidFill>
                          <a:srgbClr val="FFC904"/>
                        </a:solidFill>
                      </a:endParaRPr>
                    </a:p>
                  </a:txBody>
                  <a:tcPr marL="91425" marR="91425" marT="91425" marB="91425">
                    <a:lnL w="9525" cap="flat" cmpd="sng">
                      <a:solidFill>
                        <a:srgbClr val="FF0000"/>
                      </a:solidFill>
                      <a:prstDash val="solid"/>
                      <a:round/>
                      <a:headEnd type="none" w="sm" len="sm"/>
                      <a:tailEnd type="none" w="sm" len="sm"/>
                    </a:lnL>
                    <a:lnR w="9525" cap="flat" cmpd="sng">
                      <a:solidFill>
                        <a:srgbClr val="FF0000"/>
                      </a:solidFill>
                      <a:prstDash val="solid"/>
                      <a:round/>
                      <a:headEnd type="none" w="sm" len="sm"/>
                      <a:tailEnd type="none" w="sm" len="sm"/>
                    </a:lnR>
                    <a:lnT w="9525" cap="flat" cmpd="sng">
                      <a:solidFill>
                        <a:srgbClr val="FF0000"/>
                      </a:solidFill>
                      <a:prstDash val="solid"/>
                      <a:round/>
                      <a:headEnd type="none" w="sm" len="sm"/>
                      <a:tailEnd type="none" w="sm" len="sm"/>
                    </a:lnT>
                    <a:lnB w="9525" cap="flat" cmpd="sng">
                      <a:solidFill>
                        <a:srgbClr val="FF0000"/>
                      </a:solidFill>
                      <a:prstDash val="solid"/>
                      <a:round/>
                      <a:headEnd type="none" w="sm" len="sm"/>
                      <a:tailEnd type="none" w="sm" len="sm"/>
                    </a:lnB>
                  </a:tcPr>
                </a:tc>
                <a:extLst>
                  <a:ext uri="{0D108BD9-81ED-4DB2-BD59-A6C34878D82A}">
                    <a16:rowId xmlns:a16="http://schemas.microsoft.com/office/drawing/2014/main" val="10005"/>
                  </a:ext>
                </a:extLst>
              </a:tr>
              <a:tr h="505925">
                <a:tc>
                  <a:txBody>
                    <a:bodyPr/>
                    <a:lstStyle/>
                    <a:p>
                      <a:pPr marL="0" lvl="0" indent="0">
                        <a:spcBef>
                          <a:spcPts val="0"/>
                        </a:spcBef>
                        <a:spcAft>
                          <a:spcPts val="0"/>
                        </a:spcAft>
                        <a:buNone/>
                      </a:pPr>
                      <a:endParaRPr>
                        <a:solidFill>
                          <a:srgbClr val="FFC904"/>
                        </a:solidFill>
                      </a:endParaRPr>
                    </a:p>
                  </a:txBody>
                  <a:tcPr marL="91425" marR="91425" marT="91425" marB="91425"/>
                </a:tc>
                <a:tc>
                  <a:txBody>
                    <a:bodyPr/>
                    <a:lstStyle/>
                    <a:p>
                      <a:pPr marL="0" lvl="0" indent="0">
                        <a:spcBef>
                          <a:spcPts val="0"/>
                        </a:spcBef>
                        <a:spcAft>
                          <a:spcPts val="0"/>
                        </a:spcAft>
                        <a:buNone/>
                      </a:pPr>
                      <a:r>
                        <a:rPr lang="en">
                          <a:solidFill>
                            <a:srgbClr val="FFC904"/>
                          </a:solidFill>
                        </a:rPr>
                        <a:t>4</a:t>
                      </a:r>
                      <a:endParaRPr>
                        <a:solidFill>
                          <a:srgbClr val="FFC904"/>
                        </a:solidFill>
                      </a:endParaRPr>
                    </a:p>
                  </a:txBody>
                  <a:tcPr marL="91425" marR="91425" marT="91425" marB="91425"/>
                </a:tc>
                <a:tc>
                  <a:txBody>
                    <a:bodyPr/>
                    <a:lstStyle/>
                    <a:p>
                      <a:pPr marL="0" lvl="0" indent="0">
                        <a:spcBef>
                          <a:spcPts val="0"/>
                        </a:spcBef>
                        <a:spcAft>
                          <a:spcPts val="0"/>
                        </a:spcAft>
                        <a:buNone/>
                      </a:pPr>
                      <a:r>
                        <a:rPr lang="en">
                          <a:solidFill>
                            <a:srgbClr val="FFC904"/>
                          </a:solidFill>
                        </a:rPr>
                        <a:t>10</a:t>
                      </a:r>
                      <a:endParaRPr>
                        <a:solidFill>
                          <a:srgbClr val="FFC904"/>
                        </a:solidFill>
                      </a:endParaRPr>
                    </a:p>
                  </a:txBody>
                  <a:tcPr marL="91425" marR="91425" marT="91425" marB="91425">
                    <a:lnR w="9525" cap="flat" cmpd="sng">
                      <a:solidFill>
                        <a:srgbClr val="FF0000"/>
                      </a:solidFill>
                      <a:prstDash val="solid"/>
                      <a:round/>
                      <a:headEnd type="none" w="sm" len="sm"/>
                      <a:tailEnd type="none" w="sm" len="sm"/>
                    </a:lnR>
                  </a:tcPr>
                </a:tc>
                <a:tc>
                  <a:txBody>
                    <a:bodyPr/>
                    <a:lstStyle/>
                    <a:p>
                      <a:pPr marL="0" lvl="0" indent="0">
                        <a:spcBef>
                          <a:spcPts val="0"/>
                        </a:spcBef>
                        <a:spcAft>
                          <a:spcPts val="0"/>
                        </a:spcAft>
                        <a:buNone/>
                      </a:pPr>
                      <a:r>
                        <a:rPr lang="en"/>
                        <a:t>0</a:t>
                      </a:r>
                      <a:endParaRPr/>
                    </a:p>
                  </a:txBody>
                  <a:tcPr marL="91425" marR="91425" marT="91425" marB="91425">
                    <a:lnL w="9525" cap="flat" cmpd="sng">
                      <a:solidFill>
                        <a:srgbClr val="FF0000"/>
                      </a:solidFill>
                      <a:prstDash val="solid"/>
                      <a:round/>
                      <a:headEnd type="none" w="sm" len="sm"/>
                      <a:tailEnd type="none" w="sm" len="sm"/>
                    </a:lnL>
                    <a:lnR w="9525" cap="flat" cmpd="sng">
                      <a:solidFill>
                        <a:srgbClr val="FF0000"/>
                      </a:solidFill>
                      <a:prstDash val="solid"/>
                      <a:round/>
                      <a:headEnd type="none" w="sm" len="sm"/>
                      <a:tailEnd type="none" w="sm" len="sm"/>
                    </a:lnR>
                    <a:lnT w="9525" cap="flat" cmpd="sng">
                      <a:solidFill>
                        <a:srgbClr val="FF0000"/>
                      </a:solidFill>
                      <a:prstDash val="solid"/>
                      <a:round/>
                      <a:headEnd type="none" w="sm" len="sm"/>
                      <a:tailEnd type="none" w="sm" len="sm"/>
                    </a:lnT>
                    <a:lnB w="9525" cap="flat" cmpd="sng">
                      <a:solidFill>
                        <a:srgbClr val="FF0000"/>
                      </a:solidFill>
                      <a:prstDash val="solid"/>
                      <a:round/>
                      <a:headEnd type="none" w="sm" len="sm"/>
                      <a:tailEnd type="none" w="sm" len="sm"/>
                    </a:lnB>
                    <a:solidFill>
                      <a:srgbClr val="FFFF00"/>
                    </a:solidFill>
                  </a:tcPr>
                </a:tc>
                <a:tc>
                  <a:txBody>
                    <a:bodyPr/>
                    <a:lstStyle/>
                    <a:p>
                      <a:pPr marL="0" lvl="0" indent="0">
                        <a:spcBef>
                          <a:spcPts val="0"/>
                        </a:spcBef>
                        <a:spcAft>
                          <a:spcPts val="0"/>
                        </a:spcAft>
                        <a:buNone/>
                      </a:pPr>
                      <a:endParaRPr>
                        <a:solidFill>
                          <a:srgbClr val="FFC904"/>
                        </a:solidFill>
                      </a:endParaRPr>
                    </a:p>
                  </a:txBody>
                  <a:tcPr marL="91425" marR="91425" marT="91425" marB="91425">
                    <a:lnL w="9525" cap="flat" cmpd="sng">
                      <a:solidFill>
                        <a:srgbClr val="FF0000"/>
                      </a:solidFill>
                      <a:prstDash val="solid"/>
                      <a:round/>
                      <a:headEnd type="none" w="sm" len="sm"/>
                      <a:tailEnd type="none" w="sm" len="sm"/>
                    </a:lnL>
                    <a:lnR w="9525" cap="flat" cmpd="sng">
                      <a:solidFill>
                        <a:srgbClr val="FF0000"/>
                      </a:solidFill>
                      <a:prstDash val="solid"/>
                      <a:round/>
                      <a:headEnd type="none" w="sm" len="sm"/>
                      <a:tailEnd type="none" w="sm" len="sm"/>
                    </a:lnR>
                    <a:lnT w="9525" cap="flat" cmpd="sng">
                      <a:solidFill>
                        <a:srgbClr val="FF0000">
                          <a:alpha val="0"/>
                        </a:srgbClr>
                      </a:solidFill>
                      <a:prstDash val="solid"/>
                      <a:round/>
                      <a:headEnd type="none" w="sm" len="sm"/>
                      <a:tailEnd type="none" w="sm" len="sm"/>
                    </a:lnT>
                    <a:lnB w="9525" cap="flat" cmpd="sng">
                      <a:solidFill>
                        <a:srgbClr val="FF0000"/>
                      </a:solidFill>
                      <a:prstDash val="solid"/>
                      <a:round/>
                      <a:headEnd type="none" w="sm" len="sm"/>
                      <a:tailEnd type="none" w="sm" len="sm"/>
                    </a:lnB>
                  </a:tcPr>
                </a:tc>
                <a:tc>
                  <a:txBody>
                    <a:bodyPr/>
                    <a:lstStyle/>
                    <a:p>
                      <a:pPr marL="0" lvl="0" indent="0">
                        <a:spcBef>
                          <a:spcPts val="0"/>
                        </a:spcBef>
                        <a:spcAft>
                          <a:spcPts val="0"/>
                        </a:spcAft>
                        <a:buNone/>
                      </a:pPr>
                      <a:endParaRPr>
                        <a:solidFill>
                          <a:srgbClr val="FFC904"/>
                        </a:solidFill>
                      </a:endParaRPr>
                    </a:p>
                  </a:txBody>
                  <a:tcPr marL="91425" marR="91425" marT="91425" marB="91425">
                    <a:lnL w="9525" cap="flat" cmpd="sng">
                      <a:solidFill>
                        <a:srgbClr val="FF0000"/>
                      </a:solidFill>
                      <a:prstDash val="solid"/>
                      <a:round/>
                      <a:headEnd type="none" w="sm" len="sm"/>
                      <a:tailEnd type="none" w="sm" len="sm"/>
                    </a:lnL>
                    <a:lnR w="9525" cap="flat" cmpd="sng">
                      <a:solidFill>
                        <a:srgbClr val="FF0000"/>
                      </a:solidFill>
                      <a:prstDash val="solid"/>
                      <a:round/>
                      <a:headEnd type="none" w="sm" len="sm"/>
                      <a:tailEnd type="none" w="sm" len="sm"/>
                    </a:lnR>
                    <a:lnT w="9525" cap="flat" cmpd="sng">
                      <a:solidFill>
                        <a:srgbClr val="FF0000"/>
                      </a:solidFill>
                      <a:prstDash val="solid"/>
                      <a:round/>
                      <a:headEnd type="none" w="sm" len="sm"/>
                      <a:tailEnd type="none" w="sm" len="sm"/>
                    </a:lnT>
                    <a:lnB w="9525" cap="flat" cmpd="sng">
                      <a:solidFill>
                        <a:srgbClr val="FF0000"/>
                      </a:solidFill>
                      <a:prstDash val="solid"/>
                      <a:round/>
                      <a:headEnd type="none" w="sm" len="sm"/>
                      <a:tailEnd type="none" w="sm" len="sm"/>
                    </a:lnB>
                  </a:tcPr>
                </a:tc>
                <a:extLst>
                  <a:ext uri="{0D108BD9-81ED-4DB2-BD59-A6C34878D82A}">
                    <a16:rowId xmlns:a16="http://schemas.microsoft.com/office/drawing/2014/main" val="10006"/>
                  </a:ext>
                </a:extLst>
              </a:tr>
              <a:tr h="505925">
                <a:tc>
                  <a:txBody>
                    <a:bodyPr/>
                    <a:lstStyle/>
                    <a:p>
                      <a:pPr marL="0" lvl="0" indent="0">
                        <a:spcBef>
                          <a:spcPts val="0"/>
                        </a:spcBef>
                        <a:spcAft>
                          <a:spcPts val="0"/>
                        </a:spcAft>
                        <a:buNone/>
                      </a:pPr>
                      <a:endParaRPr>
                        <a:solidFill>
                          <a:srgbClr val="FFC904"/>
                        </a:solidFill>
                      </a:endParaRPr>
                    </a:p>
                  </a:txBody>
                  <a:tcPr marL="91425" marR="91425" marT="91425" marB="91425"/>
                </a:tc>
                <a:tc>
                  <a:txBody>
                    <a:bodyPr/>
                    <a:lstStyle/>
                    <a:p>
                      <a:pPr marL="0" lvl="0" indent="0">
                        <a:spcBef>
                          <a:spcPts val="0"/>
                        </a:spcBef>
                        <a:spcAft>
                          <a:spcPts val="0"/>
                        </a:spcAft>
                        <a:buNone/>
                      </a:pPr>
                      <a:r>
                        <a:rPr lang="en">
                          <a:solidFill>
                            <a:srgbClr val="FFC904"/>
                          </a:solidFill>
                        </a:rPr>
                        <a:t>3</a:t>
                      </a:r>
                      <a:endParaRPr>
                        <a:solidFill>
                          <a:srgbClr val="FFC904"/>
                        </a:solidFill>
                      </a:endParaRPr>
                    </a:p>
                  </a:txBody>
                  <a:tcPr marL="91425" marR="91425" marT="91425" marB="91425"/>
                </a:tc>
                <a:tc>
                  <a:txBody>
                    <a:bodyPr/>
                    <a:lstStyle/>
                    <a:p>
                      <a:pPr marL="0" lvl="0" indent="0">
                        <a:spcBef>
                          <a:spcPts val="0"/>
                        </a:spcBef>
                        <a:spcAft>
                          <a:spcPts val="0"/>
                        </a:spcAft>
                        <a:buNone/>
                      </a:pPr>
                      <a:r>
                        <a:rPr lang="en">
                          <a:solidFill>
                            <a:srgbClr val="FFC904"/>
                          </a:solidFill>
                        </a:rPr>
                        <a:t>10</a:t>
                      </a:r>
                      <a:endParaRPr>
                        <a:solidFill>
                          <a:srgbClr val="FFC904"/>
                        </a:solidFill>
                      </a:endParaRPr>
                    </a:p>
                  </a:txBody>
                  <a:tcPr marL="91425" marR="91425" marT="91425" marB="91425">
                    <a:lnR w="9525" cap="flat" cmpd="sng">
                      <a:solidFill>
                        <a:srgbClr val="FF0000"/>
                      </a:solidFill>
                      <a:prstDash val="solid"/>
                      <a:round/>
                      <a:headEnd type="none" w="sm" len="sm"/>
                      <a:tailEnd type="none" w="sm" len="sm"/>
                    </a:lnR>
                  </a:tcPr>
                </a:tc>
                <a:tc>
                  <a:txBody>
                    <a:bodyPr/>
                    <a:lstStyle/>
                    <a:p>
                      <a:pPr marL="0" lvl="0" indent="0">
                        <a:spcBef>
                          <a:spcPts val="0"/>
                        </a:spcBef>
                        <a:spcAft>
                          <a:spcPts val="0"/>
                        </a:spcAft>
                        <a:buNone/>
                      </a:pPr>
                      <a:r>
                        <a:rPr lang="en"/>
                        <a:t>0</a:t>
                      </a:r>
                      <a:endParaRPr/>
                    </a:p>
                  </a:txBody>
                  <a:tcPr marL="91425" marR="91425" marT="91425" marB="91425">
                    <a:lnL w="9525" cap="flat" cmpd="sng">
                      <a:solidFill>
                        <a:srgbClr val="FF0000"/>
                      </a:solidFill>
                      <a:prstDash val="solid"/>
                      <a:round/>
                      <a:headEnd type="none" w="sm" len="sm"/>
                      <a:tailEnd type="none" w="sm" len="sm"/>
                    </a:lnL>
                    <a:lnR w="9525" cap="flat" cmpd="sng">
                      <a:solidFill>
                        <a:srgbClr val="FF0000"/>
                      </a:solidFill>
                      <a:prstDash val="solid"/>
                      <a:round/>
                      <a:headEnd type="none" w="sm" len="sm"/>
                      <a:tailEnd type="none" w="sm" len="sm"/>
                    </a:lnR>
                    <a:lnT w="9525" cap="flat" cmpd="sng">
                      <a:solidFill>
                        <a:srgbClr val="FF0000"/>
                      </a:solidFill>
                      <a:prstDash val="solid"/>
                      <a:round/>
                      <a:headEnd type="none" w="sm" len="sm"/>
                      <a:tailEnd type="none" w="sm" len="sm"/>
                    </a:lnT>
                    <a:lnB w="9525" cap="flat" cmpd="sng">
                      <a:solidFill>
                        <a:srgbClr val="FF0000"/>
                      </a:solidFill>
                      <a:prstDash val="solid"/>
                      <a:round/>
                      <a:headEnd type="none" w="sm" len="sm"/>
                      <a:tailEnd type="none" w="sm" len="sm"/>
                    </a:lnB>
                    <a:solidFill>
                      <a:srgbClr val="FFFF00"/>
                    </a:solidFill>
                  </a:tcPr>
                </a:tc>
                <a:tc>
                  <a:txBody>
                    <a:bodyPr/>
                    <a:lstStyle/>
                    <a:p>
                      <a:pPr marL="0" lvl="0" indent="0">
                        <a:spcBef>
                          <a:spcPts val="0"/>
                        </a:spcBef>
                        <a:spcAft>
                          <a:spcPts val="0"/>
                        </a:spcAft>
                        <a:buNone/>
                      </a:pPr>
                      <a:endParaRPr>
                        <a:solidFill>
                          <a:srgbClr val="FFC904"/>
                        </a:solidFill>
                      </a:endParaRPr>
                    </a:p>
                  </a:txBody>
                  <a:tcPr marL="91425" marR="91425" marT="91425" marB="91425">
                    <a:lnL w="9525" cap="flat" cmpd="sng">
                      <a:solidFill>
                        <a:srgbClr val="FF0000"/>
                      </a:solidFill>
                      <a:prstDash val="solid"/>
                      <a:round/>
                      <a:headEnd type="none" w="sm" len="sm"/>
                      <a:tailEnd type="none" w="sm" len="sm"/>
                    </a:lnL>
                    <a:lnR w="9525" cap="flat" cmpd="sng">
                      <a:solidFill>
                        <a:srgbClr val="FF0000"/>
                      </a:solidFill>
                      <a:prstDash val="solid"/>
                      <a:round/>
                      <a:headEnd type="none" w="sm" len="sm"/>
                      <a:tailEnd type="none" w="sm" len="sm"/>
                    </a:lnR>
                    <a:lnT w="9525" cap="flat" cmpd="sng">
                      <a:solidFill>
                        <a:srgbClr val="FF0000"/>
                      </a:solidFill>
                      <a:prstDash val="solid"/>
                      <a:round/>
                      <a:headEnd type="none" w="sm" len="sm"/>
                      <a:tailEnd type="none" w="sm" len="sm"/>
                    </a:lnT>
                    <a:lnB w="9525" cap="flat" cmpd="sng">
                      <a:solidFill>
                        <a:srgbClr val="FF0000"/>
                      </a:solidFill>
                      <a:prstDash val="solid"/>
                      <a:round/>
                      <a:headEnd type="none" w="sm" len="sm"/>
                      <a:tailEnd type="none" w="sm" len="sm"/>
                    </a:lnB>
                  </a:tcPr>
                </a:tc>
                <a:tc>
                  <a:txBody>
                    <a:bodyPr/>
                    <a:lstStyle/>
                    <a:p>
                      <a:pPr marL="0" lvl="0" indent="0">
                        <a:spcBef>
                          <a:spcPts val="0"/>
                        </a:spcBef>
                        <a:spcAft>
                          <a:spcPts val="0"/>
                        </a:spcAft>
                        <a:buNone/>
                      </a:pPr>
                      <a:endParaRPr>
                        <a:solidFill>
                          <a:srgbClr val="FFC904"/>
                        </a:solidFill>
                      </a:endParaRPr>
                    </a:p>
                  </a:txBody>
                  <a:tcPr marL="91425" marR="91425" marT="91425" marB="91425">
                    <a:lnL w="9525" cap="flat" cmpd="sng">
                      <a:solidFill>
                        <a:srgbClr val="FF0000"/>
                      </a:solidFill>
                      <a:prstDash val="solid"/>
                      <a:round/>
                      <a:headEnd type="none" w="sm" len="sm"/>
                      <a:tailEnd type="none" w="sm" len="sm"/>
                    </a:lnL>
                    <a:lnR w="9525" cap="flat" cmpd="sng">
                      <a:solidFill>
                        <a:srgbClr val="FF0000"/>
                      </a:solidFill>
                      <a:prstDash val="solid"/>
                      <a:round/>
                      <a:headEnd type="none" w="sm" len="sm"/>
                      <a:tailEnd type="none" w="sm" len="sm"/>
                    </a:lnR>
                    <a:lnT w="9525" cap="flat" cmpd="sng">
                      <a:solidFill>
                        <a:srgbClr val="FF0000"/>
                      </a:solidFill>
                      <a:prstDash val="solid"/>
                      <a:round/>
                      <a:headEnd type="none" w="sm" len="sm"/>
                      <a:tailEnd type="none" w="sm" len="sm"/>
                    </a:lnT>
                    <a:lnB w="9525" cap="flat" cmpd="sng">
                      <a:solidFill>
                        <a:srgbClr val="FF0000"/>
                      </a:solidFill>
                      <a:prstDash val="solid"/>
                      <a:round/>
                      <a:headEnd type="none" w="sm" len="sm"/>
                      <a:tailEnd type="none" w="sm" len="sm"/>
                    </a:lnB>
                  </a:tcPr>
                </a:tc>
                <a:extLst>
                  <a:ext uri="{0D108BD9-81ED-4DB2-BD59-A6C34878D82A}">
                    <a16:rowId xmlns:a16="http://schemas.microsoft.com/office/drawing/2014/main" val="10007"/>
                  </a:ext>
                </a:extLst>
              </a:tr>
              <a:tr h="505925">
                <a:tc>
                  <a:txBody>
                    <a:bodyPr/>
                    <a:lstStyle/>
                    <a:p>
                      <a:pPr marL="0" lvl="0" indent="0">
                        <a:spcBef>
                          <a:spcPts val="0"/>
                        </a:spcBef>
                        <a:spcAft>
                          <a:spcPts val="0"/>
                        </a:spcAft>
                        <a:buNone/>
                      </a:pPr>
                      <a:endParaRPr>
                        <a:solidFill>
                          <a:srgbClr val="FFC904"/>
                        </a:solidFill>
                      </a:endParaRPr>
                    </a:p>
                  </a:txBody>
                  <a:tcPr marL="91425" marR="91425" marT="91425" marB="91425"/>
                </a:tc>
                <a:tc>
                  <a:txBody>
                    <a:bodyPr/>
                    <a:lstStyle/>
                    <a:p>
                      <a:pPr marL="0" lvl="0" indent="0">
                        <a:spcBef>
                          <a:spcPts val="0"/>
                        </a:spcBef>
                        <a:spcAft>
                          <a:spcPts val="0"/>
                        </a:spcAft>
                        <a:buNone/>
                      </a:pPr>
                      <a:endParaRPr>
                        <a:solidFill>
                          <a:srgbClr val="FFC904"/>
                        </a:solidFill>
                      </a:endParaRPr>
                    </a:p>
                  </a:txBody>
                  <a:tcPr marL="91425" marR="91425" marT="91425" marB="91425"/>
                </a:tc>
                <a:tc>
                  <a:txBody>
                    <a:bodyPr/>
                    <a:lstStyle/>
                    <a:p>
                      <a:pPr marL="0" lvl="0" indent="0">
                        <a:spcBef>
                          <a:spcPts val="0"/>
                        </a:spcBef>
                        <a:spcAft>
                          <a:spcPts val="0"/>
                        </a:spcAft>
                        <a:buNone/>
                      </a:pPr>
                      <a:endParaRPr>
                        <a:solidFill>
                          <a:srgbClr val="FFC904"/>
                        </a:solidFill>
                      </a:endParaRPr>
                    </a:p>
                  </a:txBody>
                  <a:tcPr marL="91425" marR="91425" marT="91425" marB="91425"/>
                </a:tc>
                <a:tc>
                  <a:txBody>
                    <a:bodyPr/>
                    <a:lstStyle/>
                    <a:p>
                      <a:pPr marL="0" lvl="0" indent="0">
                        <a:spcBef>
                          <a:spcPts val="0"/>
                        </a:spcBef>
                        <a:spcAft>
                          <a:spcPts val="0"/>
                        </a:spcAft>
                        <a:buNone/>
                      </a:pPr>
                      <a:r>
                        <a:rPr lang="en"/>
                        <a:t>10 </a:t>
                      </a:r>
                      <a:r>
                        <a:rPr lang="en" sz="1700" b="1"/>
                        <a:t>★</a:t>
                      </a:r>
                      <a:endParaRPr sz="1700" b="1"/>
                    </a:p>
                    <a:p>
                      <a:pPr marL="0" lvl="0" indent="0">
                        <a:spcBef>
                          <a:spcPts val="0"/>
                        </a:spcBef>
                        <a:spcAft>
                          <a:spcPts val="0"/>
                        </a:spcAft>
                        <a:buNone/>
                      </a:pPr>
                      <a:endParaRPr/>
                    </a:p>
                  </a:txBody>
                  <a:tcPr marL="91425" marR="91425" marT="91425" marB="91425">
                    <a:lnT w="9525" cap="flat" cmpd="sng">
                      <a:solidFill>
                        <a:srgbClr val="FF0000"/>
                      </a:solidFill>
                      <a:prstDash val="solid"/>
                      <a:round/>
                      <a:headEnd type="none" w="sm" len="sm"/>
                      <a:tailEnd type="none" w="sm" len="sm"/>
                    </a:lnT>
                    <a:solidFill>
                      <a:srgbClr val="FFFF00"/>
                    </a:solidFill>
                  </a:tcPr>
                </a:tc>
                <a:tc>
                  <a:txBody>
                    <a:bodyPr/>
                    <a:lstStyle/>
                    <a:p>
                      <a:pPr marL="0" lvl="0" indent="0">
                        <a:spcBef>
                          <a:spcPts val="0"/>
                        </a:spcBef>
                        <a:spcAft>
                          <a:spcPts val="0"/>
                        </a:spcAft>
                        <a:buNone/>
                      </a:pPr>
                      <a:endParaRPr>
                        <a:solidFill>
                          <a:srgbClr val="FFC904"/>
                        </a:solidFill>
                      </a:endParaRPr>
                    </a:p>
                  </a:txBody>
                  <a:tcPr marL="91425" marR="91425" marT="91425" marB="91425">
                    <a:lnT w="9525" cap="flat" cmpd="sng">
                      <a:solidFill>
                        <a:srgbClr val="FF0000"/>
                      </a:solidFill>
                      <a:prstDash val="solid"/>
                      <a:round/>
                      <a:headEnd type="none" w="sm" len="sm"/>
                      <a:tailEnd type="none" w="sm" len="sm"/>
                    </a:lnT>
                  </a:tcPr>
                </a:tc>
                <a:tc>
                  <a:txBody>
                    <a:bodyPr/>
                    <a:lstStyle/>
                    <a:p>
                      <a:pPr marL="0" lvl="0" indent="0">
                        <a:spcBef>
                          <a:spcPts val="0"/>
                        </a:spcBef>
                        <a:spcAft>
                          <a:spcPts val="0"/>
                        </a:spcAft>
                        <a:buNone/>
                      </a:pPr>
                      <a:endParaRPr>
                        <a:solidFill>
                          <a:srgbClr val="FFC904"/>
                        </a:solidFill>
                      </a:endParaRPr>
                    </a:p>
                  </a:txBody>
                  <a:tcPr marL="91425" marR="91425" marT="91425" marB="91425">
                    <a:lnT w="9525" cap="flat" cmpd="sng">
                      <a:solidFill>
                        <a:srgbClr val="FF0000"/>
                      </a:solidFill>
                      <a:prstDash val="solid"/>
                      <a:round/>
                      <a:headEnd type="none" w="sm" len="sm"/>
                      <a:tailEnd type="none" w="sm" len="sm"/>
                    </a:lnT>
                  </a:tcPr>
                </a:tc>
                <a:extLst>
                  <a:ext uri="{0D108BD9-81ED-4DB2-BD59-A6C34878D82A}">
                    <a16:rowId xmlns:a16="http://schemas.microsoft.com/office/drawing/2014/main" val="10008"/>
                  </a:ext>
                </a:extLst>
              </a:tr>
            </a:tbl>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Shape 225"/>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
                <a:solidFill>
                  <a:srgbClr val="FFC904"/>
                </a:solidFill>
              </a:rPr>
              <a:t>Firmware</a:t>
            </a:r>
            <a:endParaRPr>
              <a:solidFill>
                <a:srgbClr val="FFC904"/>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Shape 230"/>
          <p:cNvSpPr txBox="1">
            <a:spLocks noGrp="1"/>
          </p:cNvSpPr>
          <p:nvPr>
            <p:ph type="title"/>
          </p:nvPr>
        </p:nvSpPr>
        <p:spPr>
          <a:xfrm>
            <a:off x="311700" y="197875"/>
            <a:ext cx="85206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Microcontroller Comparison</a:t>
            </a:r>
            <a:endParaRPr/>
          </a:p>
        </p:txBody>
      </p:sp>
      <p:graphicFrame>
        <p:nvGraphicFramePr>
          <p:cNvPr id="231" name="Shape 231"/>
          <p:cNvGraphicFramePr/>
          <p:nvPr/>
        </p:nvGraphicFramePr>
        <p:xfrm>
          <a:off x="534600" y="1780900"/>
          <a:ext cx="8074800" cy="1775370"/>
        </p:xfrm>
        <a:graphic>
          <a:graphicData uri="http://schemas.openxmlformats.org/drawingml/2006/table">
            <a:tbl>
              <a:tblPr>
                <a:noFill/>
                <a:tableStyleId>{597690B9-EF87-4683-854D-C55258CB36CC}</a:tableStyleId>
              </a:tblPr>
              <a:tblGrid>
                <a:gridCol w="1934000">
                  <a:extLst>
                    <a:ext uri="{9D8B030D-6E8A-4147-A177-3AD203B41FA5}">
                      <a16:colId xmlns:a16="http://schemas.microsoft.com/office/drawing/2014/main" val="20000"/>
                    </a:ext>
                  </a:extLst>
                </a:gridCol>
                <a:gridCol w="1593400">
                  <a:extLst>
                    <a:ext uri="{9D8B030D-6E8A-4147-A177-3AD203B41FA5}">
                      <a16:colId xmlns:a16="http://schemas.microsoft.com/office/drawing/2014/main" val="20001"/>
                    </a:ext>
                  </a:extLst>
                </a:gridCol>
                <a:gridCol w="1265425">
                  <a:extLst>
                    <a:ext uri="{9D8B030D-6E8A-4147-A177-3AD203B41FA5}">
                      <a16:colId xmlns:a16="http://schemas.microsoft.com/office/drawing/2014/main" val="20002"/>
                    </a:ext>
                  </a:extLst>
                </a:gridCol>
                <a:gridCol w="1072550">
                  <a:extLst>
                    <a:ext uri="{9D8B030D-6E8A-4147-A177-3AD203B41FA5}">
                      <a16:colId xmlns:a16="http://schemas.microsoft.com/office/drawing/2014/main" val="20003"/>
                    </a:ext>
                  </a:extLst>
                </a:gridCol>
                <a:gridCol w="1106700">
                  <a:extLst>
                    <a:ext uri="{9D8B030D-6E8A-4147-A177-3AD203B41FA5}">
                      <a16:colId xmlns:a16="http://schemas.microsoft.com/office/drawing/2014/main" val="20004"/>
                    </a:ext>
                  </a:extLst>
                </a:gridCol>
                <a:gridCol w="1102725">
                  <a:extLst>
                    <a:ext uri="{9D8B030D-6E8A-4147-A177-3AD203B41FA5}">
                      <a16:colId xmlns:a16="http://schemas.microsoft.com/office/drawing/2014/main" val="20005"/>
                    </a:ext>
                  </a:extLst>
                </a:gridCol>
              </a:tblGrid>
              <a:tr h="381000">
                <a:tc>
                  <a:txBody>
                    <a:bodyPr/>
                    <a:lstStyle/>
                    <a:p>
                      <a:pPr marL="0" lvl="0" indent="0" rtl="0">
                        <a:lnSpc>
                          <a:spcPct val="115000"/>
                        </a:lnSpc>
                        <a:spcBef>
                          <a:spcPts val="0"/>
                        </a:spcBef>
                        <a:spcAft>
                          <a:spcPts val="0"/>
                        </a:spcAft>
                        <a:buNone/>
                      </a:pPr>
                      <a:r>
                        <a:rPr lang="en">
                          <a:solidFill>
                            <a:srgbClr val="FFC904"/>
                          </a:solidFill>
                        </a:rPr>
                        <a:t>Microcontroller</a:t>
                      </a:r>
                      <a:endParaRPr>
                        <a:solidFill>
                          <a:srgbClr val="FFC904"/>
                        </a:solidFill>
                      </a:endParaRPr>
                    </a:p>
                  </a:txBody>
                  <a:tcPr marL="68575" marR="68575" marT="91425" marB="91425">
                    <a:lnL w="12650" cap="flat" cmpd="sng">
                      <a:solidFill>
                        <a:srgbClr val="B7B7B7"/>
                      </a:solidFill>
                      <a:prstDash val="solid"/>
                      <a:round/>
                      <a:headEnd type="none" w="sm" len="sm"/>
                      <a:tailEnd type="none" w="sm" len="sm"/>
                    </a:lnL>
                    <a:lnR w="12650" cap="flat" cmpd="sng">
                      <a:solidFill>
                        <a:srgbClr val="B7B7B7"/>
                      </a:solidFill>
                      <a:prstDash val="solid"/>
                      <a:round/>
                      <a:headEnd type="none" w="sm" len="sm"/>
                      <a:tailEnd type="none" w="sm" len="sm"/>
                    </a:lnR>
                    <a:lnT w="12650" cap="flat" cmpd="sng">
                      <a:solidFill>
                        <a:srgbClr val="B7B7B7"/>
                      </a:solidFill>
                      <a:prstDash val="solid"/>
                      <a:round/>
                      <a:headEnd type="none" w="sm" len="sm"/>
                      <a:tailEnd type="none" w="sm" len="sm"/>
                    </a:lnT>
                    <a:lnB w="12650" cap="flat" cmpd="sng">
                      <a:solidFill>
                        <a:srgbClr val="B7B7B7"/>
                      </a:solidFill>
                      <a:prstDash val="solid"/>
                      <a:round/>
                      <a:headEnd type="none" w="sm" len="sm"/>
                      <a:tailEnd type="none" w="sm" len="sm"/>
                    </a:lnB>
                    <a:solidFill>
                      <a:srgbClr val="555555"/>
                    </a:solidFill>
                  </a:tcPr>
                </a:tc>
                <a:tc>
                  <a:txBody>
                    <a:bodyPr/>
                    <a:lstStyle/>
                    <a:p>
                      <a:pPr marL="0" lvl="0" indent="0" rtl="0">
                        <a:lnSpc>
                          <a:spcPct val="115000"/>
                        </a:lnSpc>
                        <a:spcBef>
                          <a:spcPts val="0"/>
                        </a:spcBef>
                        <a:spcAft>
                          <a:spcPts val="0"/>
                        </a:spcAft>
                        <a:buNone/>
                      </a:pPr>
                      <a:r>
                        <a:rPr lang="en">
                          <a:solidFill>
                            <a:srgbClr val="FFC904"/>
                          </a:solidFill>
                        </a:rPr>
                        <a:t>Manufacturer</a:t>
                      </a:r>
                      <a:endParaRPr>
                        <a:solidFill>
                          <a:srgbClr val="FFC904"/>
                        </a:solidFill>
                      </a:endParaRPr>
                    </a:p>
                  </a:txBody>
                  <a:tcPr marL="68575" marR="68575" marT="91425" marB="91425">
                    <a:lnL w="12650" cap="flat" cmpd="sng">
                      <a:solidFill>
                        <a:srgbClr val="B7B7B7"/>
                      </a:solidFill>
                      <a:prstDash val="solid"/>
                      <a:round/>
                      <a:headEnd type="none" w="sm" len="sm"/>
                      <a:tailEnd type="none" w="sm" len="sm"/>
                    </a:lnL>
                    <a:lnR w="12650" cap="flat" cmpd="sng">
                      <a:solidFill>
                        <a:srgbClr val="B7B7B7"/>
                      </a:solidFill>
                      <a:prstDash val="solid"/>
                      <a:round/>
                      <a:headEnd type="none" w="sm" len="sm"/>
                      <a:tailEnd type="none" w="sm" len="sm"/>
                    </a:lnR>
                    <a:lnT w="12650" cap="flat" cmpd="sng">
                      <a:solidFill>
                        <a:srgbClr val="B7B7B7"/>
                      </a:solidFill>
                      <a:prstDash val="solid"/>
                      <a:round/>
                      <a:headEnd type="none" w="sm" len="sm"/>
                      <a:tailEnd type="none" w="sm" len="sm"/>
                    </a:lnT>
                    <a:lnB w="12650" cap="flat" cmpd="sng">
                      <a:solidFill>
                        <a:srgbClr val="B7B7B7"/>
                      </a:solidFill>
                      <a:prstDash val="solid"/>
                      <a:round/>
                      <a:headEnd type="none" w="sm" len="sm"/>
                      <a:tailEnd type="none" w="sm" len="sm"/>
                    </a:lnB>
                    <a:solidFill>
                      <a:srgbClr val="555555"/>
                    </a:solidFill>
                  </a:tcPr>
                </a:tc>
                <a:tc>
                  <a:txBody>
                    <a:bodyPr/>
                    <a:lstStyle/>
                    <a:p>
                      <a:pPr marL="0" lvl="0" indent="0" rtl="0">
                        <a:lnSpc>
                          <a:spcPct val="115000"/>
                        </a:lnSpc>
                        <a:spcBef>
                          <a:spcPts val="0"/>
                        </a:spcBef>
                        <a:spcAft>
                          <a:spcPts val="0"/>
                        </a:spcAft>
                        <a:buNone/>
                      </a:pPr>
                      <a:r>
                        <a:rPr lang="en">
                          <a:solidFill>
                            <a:srgbClr val="FFC904"/>
                          </a:solidFill>
                        </a:rPr>
                        <a:t>Total # of Pins</a:t>
                      </a:r>
                      <a:endParaRPr>
                        <a:solidFill>
                          <a:srgbClr val="FFC904"/>
                        </a:solidFill>
                      </a:endParaRPr>
                    </a:p>
                  </a:txBody>
                  <a:tcPr marL="68575" marR="68575" marT="91425" marB="91425">
                    <a:lnL w="12650" cap="flat" cmpd="sng">
                      <a:solidFill>
                        <a:srgbClr val="B7B7B7"/>
                      </a:solidFill>
                      <a:prstDash val="solid"/>
                      <a:round/>
                      <a:headEnd type="none" w="sm" len="sm"/>
                      <a:tailEnd type="none" w="sm" len="sm"/>
                    </a:lnL>
                    <a:lnR w="12650" cap="flat" cmpd="sng">
                      <a:solidFill>
                        <a:srgbClr val="B7B7B7"/>
                      </a:solidFill>
                      <a:prstDash val="solid"/>
                      <a:round/>
                      <a:headEnd type="none" w="sm" len="sm"/>
                      <a:tailEnd type="none" w="sm" len="sm"/>
                    </a:lnR>
                    <a:lnT w="12650" cap="flat" cmpd="sng">
                      <a:solidFill>
                        <a:srgbClr val="B7B7B7"/>
                      </a:solidFill>
                      <a:prstDash val="solid"/>
                      <a:round/>
                      <a:headEnd type="none" w="sm" len="sm"/>
                      <a:tailEnd type="none" w="sm" len="sm"/>
                    </a:lnT>
                    <a:lnB w="12650" cap="flat" cmpd="sng">
                      <a:solidFill>
                        <a:srgbClr val="B7B7B7"/>
                      </a:solidFill>
                      <a:prstDash val="solid"/>
                      <a:round/>
                      <a:headEnd type="none" w="sm" len="sm"/>
                      <a:tailEnd type="none" w="sm" len="sm"/>
                    </a:lnB>
                    <a:solidFill>
                      <a:srgbClr val="555555"/>
                    </a:solidFill>
                  </a:tcPr>
                </a:tc>
                <a:tc>
                  <a:txBody>
                    <a:bodyPr/>
                    <a:lstStyle/>
                    <a:p>
                      <a:pPr marL="0" lvl="0" indent="0" rtl="0">
                        <a:lnSpc>
                          <a:spcPct val="115000"/>
                        </a:lnSpc>
                        <a:spcBef>
                          <a:spcPts val="0"/>
                        </a:spcBef>
                        <a:spcAft>
                          <a:spcPts val="0"/>
                        </a:spcAft>
                        <a:buNone/>
                      </a:pPr>
                      <a:r>
                        <a:rPr lang="en">
                          <a:solidFill>
                            <a:srgbClr val="FFC904"/>
                          </a:solidFill>
                        </a:rPr>
                        <a:t>FLASH(KB)</a:t>
                      </a:r>
                      <a:endParaRPr>
                        <a:solidFill>
                          <a:srgbClr val="FFC904"/>
                        </a:solidFill>
                      </a:endParaRPr>
                    </a:p>
                  </a:txBody>
                  <a:tcPr marL="68575" marR="68575" marT="91425" marB="91425">
                    <a:lnL w="12650" cap="flat" cmpd="sng">
                      <a:solidFill>
                        <a:srgbClr val="B7B7B7"/>
                      </a:solidFill>
                      <a:prstDash val="solid"/>
                      <a:round/>
                      <a:headEnd type="none" w="sm" len="sm"/>
                      <a:tailEnd type="none" w="sm" len="sm"/>
                    </a:lnL>
                    <a:lnR w="12650" cap="flat" cmpd="sng">
                      <a:solidFill>
                        <a:srgbClr val="B7B7B7"/>
                      </a:solidFill>
                      <a:prstDash val="solid"/>
                      <a:round/>
                      <a:headEnd type="none" w="sm" len="sm"/>
                      <a:tailEnd type="none" w="sm" len="sm"/>
                    </a:lnR>
                    <a:lnT w="12650" cap="flat" cmpd="sng">
                      <a:solidFill>
                        <a:srgbClr val="B7B7B7"/>
                      </a:solidFill>
                      <a:prstDash val="solid"/>
                      <a:round/>
                      <a:headEnd type="none" w="sm" len="sm"/>
                      <a:tailEnd type="none" w="sm" len="sm"/>
                    </a:lnT>
                    <a:lnB w="12650" cap="flat" cmpd="sng">
                      <a:solidFill>
                        <a:srgbClr val="B7B7B7"/>
                      </a:solidFill>
                      <a:prstDash val="solid"/>
                      <a:round/>
                      <a:headEnd type="none" w="sm" len="sm"/>
                      <a:tailEnd type="none" w="sm" len="sm"/>
                    </a:lnB>
                    <a:solidFill>
                      <a:srgbClr val="555555"/>
                    </a:solidFill>
                  </a:tcPr>
                </a:tc>
                <a:tc>
                  <a:txBody>
                    <a:bodyPr/>
                    <a:lstStyle/>
                    <a:p>
                      <a:pPr marL="0" lvl="0" indent="0" rtl="0">
                        <a:lnSpc>
                          <a:spcPct val="115000"/>
                        </a:lnSpc>
                        <a:spcBef>
                          <a:spcPts val="0"/>
                        </a:spcBef>
                        <a:spcAft>
                          <a:spcPts val="0"/>
                        </a:spcAft>
                        <a:buNone/>
                      </a:pPr>
                      <a:r>
                        <a:rPr lang="en">
                          <a:solidFill>
                            <a:srgbClr val="FFC904"/>
                          </a:solidFill>
                        </a:rPr>
                        <a:t>SRAM (KB)</a:t>
                      </a:r>
                      <a:endParaRPr>
                        <a:solidFill>
                          <a:srgbClr val="FFC904"/>
                        </a:solidFill>
                      </a:endParaRPr>
                    </a:p>
                  </a:txBody>
                  <a:tcPr marL="68575" marR="68575" marT="91425" marB="91425">
                    <a:lnL w="12650" cap="flat" cmpd="sng">
                      <a:solidFill>
                        <a:srgbClr val="B7B7B7"/>
                      </a:solidFill>
                      <a:prstDash val="solid"/>
                      <a:round/>
                      <a:headEnd type="none" w="sm" len="sm"/>
                      <a:tailEnd type="none" w="sm" len="sm"/>
                    </a:lnL>
                    <a:lnR w="12650" cap="flat" cmpd="sng">
                      <a:solidFill>
                        <a:srgbClr val="B7B7B7"/>
                      </a:solidFill>
                      <a:prstDash val="solid"/>
                      <a:round/>
                      <a:headEnd type="none" w="sm" len="sm"/>
                      <a:tailEnd type="none" w="sm" len="sm"/>
                    </a:lnR>
                    <a:lnT w="12650" cap="flat" cmpd="sng">
                      <a:solidFill>
                        <a:srgbClr val="B7B7B7"/>
                      </a:solidFill>
                      <a:prstDash val="solid"/>
                      <a:round/>
                      <a:headEnd type="none" w="sm" len="sm"/>
                      <a:tailEnd type="none" w="sm" len="sm"/>
                    </a:lnT>
                    <a:lnB w="12650" cap="flat" cmpd="sng">
                      <a:solidFill>
                        <a:srgbClr val="B7B7B7"/>
                      </a:solidFill>
                      <a:prstDash val="solid"/>
                      <a:round/>
                      <a:headEnd type="none" w="sm" len="sm"/>
                      <a:tailEnd type="none" w="sm" len="sm"/>
                    </a:lnB>
                    <a:solidFill>
                      <a:srgbClr val="555555"/>
                    </a:solidFill>
                  </a:tcPr>
                </a:tc>
                <a:tc>
                  <a:txBody>
                    <a:bodyPr/>
                    <a:lstStyle/>
                    <a:p>
                      <a:pPr marL="0" lvl="0" indent="0" rtl="0">
                        <a:lnSpc>
                          <a:spcPct val="115000"/>
                        </a:lnSpc>
                        <a:spcBef>
                          <a:spcPts val="0"/>
                        </a:spcBef>
                        <a:spcAft>
                          <a:spcPts val="0"/>
                        </a:spcAft>
                        <a:buNone/>
                      </a:pPr>
                      <a:r>
                        <a:rPr lang="en">
                          <a:solidFill>
                            <a:srgbClr val="FFC904"/>
                          </a:solidFill>
                        </a:rPr>
                        <a:t>Cost</a:t>
                      </a:r>
                      <a:endParaRPr>
                        <a:solidFill>
                          <a:srgbClr val="FFC904"/>
                        </a:solidFill>
                      </a:endParaRPr>
                    </a:p>
                  </a:txBody>
                  <a:tcPr marL="68575" marR="68575" marT="91425" marB="91425">
                    <a:lnL w="12650" cap="flat" cmpd="sng">
                      <a:solidFill>
                        <a:srgbClr val="B7B7B7"/>
                      </a:solidFill>
                      <a:prstDash val="solid"/>
                      <a:round/>
                      <a:headEnd type="none" w="sm" len="sm"/>
                      <a:tailEnd type="none" w="sm" len="sm"/>
                    </a:lnL>
                    <a:lnR w="12650" cap="flat" cmpd="sng">
                      <a:solidFill>
                        <a:srgbClr val="B7B7B7"/>
                      </a:solidFill>
                      <a:prstDash val="solid"/>
                      <a:round/>
                      <a:headEnd type="none" w="sm" len="sm"/>
                      <a:tailEnd type="none" w="sm" len="sm"/>
                    </a:lnR>
                    <a:lnT w="12650" cap="flat" cmpd="sng">
                      <a:solidFill>
                        <a:srgbClr val="B7B7B7"/>
                      </a:solidFill>
                      <a:prstDash val="solid"/>
                      <a:round/>
                      <a:headEnd type="none" w="sm" len="sm"/>
                      <a:tailEnd type="none" w="sm" len="sm"/>
                    </a:lnT>
                    <a:lnB w="12650" cap="flat" cmpd="sng">
                      <a:solidFill>
                        <a:srgbClr val="B7B7B7"/>
                      </a:solidFill>
                      <a:prstDash val="solid"/>
                      <a:round/>
                      <a:headEnd type="none" w="sm" len="sm"/>
                      <a:tailEnd type="none" w="sm" len="sm"/>
                    </a:lnB>
                    <a:solidFill>
                      <a:srgbClr val="555555"/>
                    </a:solidFill>
                  </a:tcPr>
                </a:tc>
                <a:extLst>
                  <a:ext uri="{0D108BD9-81ED-4DB2-BD59-A6C34878D82A}">
                    <a16:rowId xmlns:a16="http://schemas.microsoft.com/office/drawing/2014/main" val="10000"/>
                  </a:ext>
                </a:extLst>
              </a:tr>
              <a:tr h="381000">
                <a:tc>
                  <a:txBody>
                    <a:bodyPr/>
                    <a:lstStyle/>
                    <a:p>
                      <a:pPr marL="0" lvl="0" indent="0" rtl="0">
                        <a:lnSpc>
                          <a:spcPct val="115000"/>
                        </a:lnSpc>
                        <a:spcBef>
                          <a:spcPts val="0"/>
                        </a:spcBef>
                        <a:spcAft>
                          <a:spcPts val="0"/>
                        </a:spcAft>
                        <a:buNone/>
                      </a:pPr>
                      <a:r>
                        <a:rPr lang="en">
                          <a:solidFill>
                            <a:srgbClr val="FFC904"/>
                          </a:solidFill>
                        </a:rPr>
                        <a:t>ATSAMD21J18A-AUT</a:t>
                      </a:r>
                      <a:endParaRPr>
                        <a:solidFill>
                          <a:srgbClr val="FFC904"/>
                        </a:solidFill>
                      </a:endParaRPr>
                    </a:p>
                  </a:txBody>
                  <a:tcPr marL="68575" marR="68575" marT="91425" marB="91425">
                    <a:lnL w="12650" cap="flat" cmpd="sng">
                      <a:solidFill>
                        <a:srgbClr val="B7B7B7"/>
                      </a:solidFill>
                      <a:prstDash val="solid"/>
                      <a:round/>
                      <a:headEnd type="none" w="sm" len="sm"/>
                      <a:tailEnd type="none" w="sm" len="sm"/>
                    </a:lnL>
                    <a:lnR w="12650" cap="flat" cmpd="sng">
                      <a:solidFill>
                        <a:srgbClr val="B7B7B7"/>
                      </a:solidFill>
                      <a:prstDash val="solid"/>
                      <a:round/>
                      <a:headEnd type="none" w="sm" len="sm"/>
                      <a:tailEnd type="none" w="sm" len="sm"/>
                    </a:lnR>
                    <a:lnT w="12650" cap="flat" cmpd="sng">
                      <a:solidFill>
                        <a:srgbClr val="B7B7B7"/>
                      </a:solidFill>
                      <a:prstDash val="solid"/>
                      <a:round/>
                      <a:headEnd type="none" w="sm" len="sm"/>
                      <a:tailEnd type="none" w="sm" len="sm"/>
                    </a:lnT>
                    <a:lnB w="12650" cap="flat" cmpd="sng">
                      <a:solidFill>
                        <a:srgbClr val="B7B7B7"/>
                      </a:solidFill>
                      <a:prstDash val="solid"/>
                      <a:round/>
                      <a:headEnd type="none" w="sm" len="sm"/>
                      <a:tailEnd type="none" w="sm" len="sm"/>
                    </a:lnB>
                  </a:tcPr>
                </a:tc>
                <a:tc>
                  <a:txBody>
                    <a:bodyPr/>
                    <a:lstStyle/>
                    <a:p>
                      <a:pPr marL="0" lvl="0" indent="0" rtl="0">
                        <a:lnSpc>
                          <a:spcPct val="115000"/>
                        </a:lnSpc>
                        <a:spcBef>
                          <a:spcPts val="0"/>
                        </a:spcBef>
                        <a:spcAft>
                          <a:spcPts val="0"/>
                        </a:spcAft>
                        <a:buNone/>
                      </a:pPr>
                      <a:r>
                        <a:rPr lang="en">
                          <a:solidFill>
                            <a:srgbClr val="FFC904"/>
                          </a:solidFill>
                        </a:rPr>
                        <a:t>Atmel</a:t>
                      </a:r>
                      <a:endParaRPr>
                        <a:solidFill>
                          <a:srgbClr val="FFC904"/>
                        </a:solidFill>
                      </a:endParaRPr>
                    </a:p>
                  </a:txBody>
                  <a:tcPr marL="68575" marR="68575" marT="91425" marB="91425">
                    <a:lnL w="12650" cap="flat" cmpd="sng">
                      <a:solidFill>
                        <a:srgbClr val="B7B7B7"/>
                      </a:solidFill>
                      <a:prstDash val="solid"/>
                      <a:round/>
                      <a:headEnd type="none" w="sm" len="sm"/>
                      <a:tailEnd type="none" w="sm" len="sm"/>
                    </a:lnL>
                    <a:lnR w="12650" cap="flat" cmpd="sng">
                      <a:solidFill>
                        <a:srgbClr val="B7B7B7"/>
                      </a:solidFill>
                      <a:prstDash val="solid"/>
                      <a:round/>
                      <a:headEnd type="none" w="sm" len="sm"/>
                      <a:tailEnd type="none" w="sm" len="sm"/>
                    </a:lnR>
                    <a:lnT w="12650" cap="flat" cmpd="sng">
                      <a:solidFill>
                        <a:srgbClr val="B7B7B7"/>
                      </a:solidFill>
                      <a:prstDash val="solid"/>
                      <a:round/>
                      <a:headEnd type="none" w="sm" len="sm"/>
                      <a:tailEnd type="none" w="sm" len="sm"/>
                    </a:lnT>
                    <a:lnB w="12650" cap="flat" cmpd="sng">
                      <a:solidFill>
                        <a:srgbClr val="B7B7B7"/>
                      </a:solidFill>
                      <a:prstDash val="solid"/>
                      <a:round/>
                      <a:headEnd type="none" w="sm" len="sm"/>
                      <a:tailEnd type="none" w="sm" len="sm"/>
                    </a:lnB>
                  </a:tcPr>
                </a:tc>
                <a:tc>
                  <a:txBody>
                    <a:bodyPr/>
                    <a:lstStyle/>
                    <a:p>
                      <a:pPr marL="0" lvl="0" indent="0" rtl="0">
                        <a:lnSpc>
                          <a:spcPct val="115000"/>
                        </a:lnSpc>
                        <a:spcBef>
                          <a:spcPts val="0"/>
                        </a:spcBef>
                        <a:spcAft>
                          <a:spcPts val="0"/>
                        </a:spcAft>
                        <a:buNone/>
                      </a:pPr>
                      <a:r>
                        <a:rPr lang="en">
                          <a:solidFill>
                            <a:srgbClr val="FFC904"/>
                          </a:solidFill>
                        </a:rPr>
                        <a:t>64</a:t>
                      </a:r>
                      <a:endParaRPr>
                        <a:solidFill>
                          <a:srgbClr val="FFC904"/>
                        </a:solidFill>
                      </a:endParaRPr>
                    </a:p>
                  </a:txBody>
                  <a:tcPr marL="68575" marR="68575" marT="91425" marB="91425">
                    <a:lnL w="12650" cap="flat" cmpd="sng">
                      <a:solidFill>
                        <a:srgbClr val="B7B7B7"/>
                      </a:solidFill>
                      <a:prstDash val="solid"/>
                      <a:round/>
                      <a:headEnd type="none" w="sm" len="sm"/>
                      <a:tailEnd type="none" w="sm" len="sm"/>
                    </a:lnL>
                    <a:lnR w="12650" cap="flat" cmpd="sng">
                      <a:solidFill>
                        <a:srgbClr val="B7B7B7"/>
                      </a:solidFill>
                      <a:prstDash val="solid"/>
                      <a:round/>
                      <a:headEnd type="none" w="sm" len="sm"/>
                      <a:tailEnd type="none" w="sm" len="sm"/>
                    </a:lnR>
                    <a:lnT w="12650" cap="flat" cmpd="sng">
                      <a:solidFill>
                        <a:srgbClr val="B7B7B7"/>
                      </a:solidFill>
                      <a:prstDash val="solid"/>
                      <a:round/>
                      <a:headEnd type="none" w="sm" len="sm"/>
                      <a:tailEnd type="none" w="sm" len="sm"/>
                    </a:lnT>
                    <a:lnB w="12650" cap="flat" cmpd="sng">
                      <a:solidFill>
                        <a:srgbClr val="B7B7B7"/>
                      </a:solidFill>
                      <a:prstDash val="solid"/>
                      <a:round/>
                      <a:headEnd type="none" w="sm" len="sm"/>
                      <a:tailEnd type="none" w="sm" len="sm"/>
                    </a:lnB>
                  </a:tcPr>
                </a:tc>
                <a:tc>
                  <a:txBody>
                    <a:bodyPr/>
                    <a:lstStyle/>
                    <a:p>
                      <a:pPr marL="0" lvl="0" indent="0" rtl="0">
                        <a:lnSpc>
                          <a:spcPct val="115000"/>
                        </a:lnSpc>
                        <a:spcBef>
                          <a:spcPts val="0"/>
                        </a:spcBef>
                        <a:spcAft>
                          <a:spcPts val="0"/>
                        </a:spcAft>
                        <a:buNone/>
                      </a:pPr>
                      <a:r>
                        <a:rPr lang="en">
                          <a:solidFill>
                            <a:srgbClr val="FFC904"/>
                          </a:solidFill>
                        </a:rPr>
                        <a:t>256</a:t>
                      </a:r>
                      <a:endParaRPr>
                        <a:solidFill>
                          <a:srgbClr val="FFC904"/>
                        </a:solidFill>
                      </a:endParaRPr>
                    </a:p>
                  </a:txBody>
                  <a:tcPr marL="68575" marR="68575" marT="91425" marB="91425">
                    <a:lnL w="12650" cap="flat" cmpd="sng">
                      <a:solidFill>
                        <a:srgbClr val="B7B7B7"/>
                      </a:solidFill>
                      <a:prstDash val="solid"/>
                      <a:round/>
                      <a:headEnd type="none" w="sm" len="sm"/>
                      <a:tailEnd type="none" w="sm" len="sm"/>
                    </a:lnL>
                    <a:lnR w="12650" cap="flat" cmpd="sng">
                      <a:solidFill>
                        <a:srgbClr val="B7B7B7"/>
                      </a:solidFill>
                      <a:prstDash val="solid"/>
                      <a:round/>
                      <a:headEnd type="none" w="sm" len="sm"/>
                      <a:tailEnd type="none" w="sm" len="sm"/>
                    </a:lnR>
                    <a:lnT w="12650" cap="flat" cmpd="sng">
                      <a:solidFill>
                        <a:srgbClr val="B7B7B7"/>
                      </a:solidFill>
                      <a:prstDash val="solid"/>
                      <a:round/>
                      <a:headEnd type="none" w="sm" len="sm"/>
                      <a:tailEnd type="none" w="sm" len="sm"/>
                    </a:lnT>
                    <a:lnB w="12650" cap="flat" cmpd="sng">
                      <a:solidFill>
                        <a:srgbClr val="B7B7B7"/>
                      </a:solidFill>
                      <a:prstDash val="solid"/>
                      <a:round/>
                      <a:headEnd type="none" w="sm" len="sm"/>
                      <a:tailEnd type="none" w="sm" len="sm"/>
                    </a:lnB>
                  </a:tcPr>
                </a:tc>
                <a:tc>
                  <a:txBody>
                    <a:bodyPr/>
                    <a:lstStyle/>
                    <a:p>
                      <a:pPr marL="0" lvl="0" indent="0" rtl="0">
                        <a:lnSpc>
                          <a:spcPct val="115000"/>
                        </a:lnSpc>
                        <a:spcBef>
                          <a:spcPts val="0"/>
                        </a:spcBef>
                        <a:spcAft>
                          <a:spcPts val="0"/>
                        </a:spcAft>
                        <a:buNone/>
                      </a:pPr>
                      <a:r>
                        <a:rPr lang="en">
                          <a:solidFill>
                            <a:srgbClr val="FFC904"/>
                          </a:solidFill>
                        </a:rPr>
                        <a:t>32</a:t>
                      </a:r>
                      <a:endParaRPr>
                        <a:solidFill>
                          <a:srgbClr val="FFC904"/>
                        </a:solidFill>
                      </a:endParaRPr>
                    </a:p>
                  </a:txBody>
                  <a:tcPr marL="68575" marR="68575" marT="91425" marB="91425">
                    <a:lnL w="12650" cap="flat" cmpd="sng">
                      <a:solidFill>
                        <a:srgbClr val="B7B7B7"/>
                      </a:solidFill>
                      <a:prstDash val="solid"/>
                      <a:round/>
                      <a:headEnd type="none" w="sm" len="sm"/>
                      <a:tailEnd type="none" w="sm" len="sm"/>
                    </a:lnL>
                    <a:lnR w="12650" cap="flat" cmpd="sng">
                      <a:solidFill>
                        <a:srgbClr val="B7B7B7"/>
                      </a:solidFill>
                      <a:prstDash val="solid"/>
                      <a:round/>
                      <a:headEnd type="none" w="sm" len="sm"/>
                      <a:tailEnd type="none" w="sm" len="sm"/>
                    </a:lnR>
                    <a:lnT w="12650" cap="flat" cmpd="sng">
                      <a:solidFill>
                        <a:srgbClr val="B7B7B7"/>
                      </a:solidFill>
                      <a:prstDash val="solid"/>
                      <a:round/>
                      <a:headEnd type="none" w="sm" len="sm"/>
                      <a:tailEnd type="none" w="sm" len="sm"/>
                    </a:lnT>
                    <a:lnB w="12650" cap="flat" cmpd="sng">
                      <a:solidFill>
                        <a:srgbClr val="B7B7B7"/>
                      </a:solidFill>
                      <a:prstDash val="solid"/>
                      <a:round/>
                      <a:headEnd type="none" w="sm" len="sm"/>
                      <a:tailEnd type="none" w="sm" len="sm"/>
                    </a:lnB>
                  </a:tcPr>
                </a:tc>
                <a:tc>
                  <a:txBody>
                    <a:bodyPr/>
                    <a:lstStyle/>
                    <a:p>
                      <a:pPr marL="0" lvl="0" indent="0" rtl="0">
                        <a:lnSpc>
                          <a:spcPct val="115000"/>
                        </a:lnSpc>
                        <a:spcBef>
                          <a:spcPts val="0"/>
                        </a:spcBef>
                        <a:spcAft>
                          <a:spcPts val="0"/>
                        </a:spcAft>
                        <a:buNone/>
                      </a:pPr>
                      <a:r>
                        <a:rPr lang="en">
                          <a:solidFill>
                            <a:srgbClr val="FFC904"/>
                          </a:solidFill>
                        </a:rPr>
                        <a:t>$3.39</a:t>
                      </a:r>
                      <a:endParaRPr>
                        <a:solidFill>
                          <a:srgbClr val="FFC904"/>
                        </a:solidFill>
                      </a:endParaRPr>
                    </a:p>
                  </a:txBody>
                  <a:tcPr marL="68575" marR="68575" marT="91425" marB="91425">
                    <a:lnL w="12650" cap="flat" cmpd="sng">
                      <a:solidFill>
                        <a:srgbClr val="B7B7B7"/>
                      </a:solidFill>
                      <a:prstDash val="solid"/>
                      <a:round/>
                      <a:headEnd type="none" w="sm" len="sm"/>
                      <a:tailEnd type="none" w="sm" len="sm"/>
                    </a:lnL>
                    <a:lnR w="12650" cap="flat" cmpd="sng">
                      <a:solidFill>
                        <a:srgbClr val="B7B7B7"/>
                      </a:solidFill>
                      <a:prstDash val="solid"/>
                      <a:round/>
                      <a:headEnd type="none" w="sm" len="sm"/>
                      <a:tailEnd type="none" w="sm" len="sm"/>
                    </a:lnR>
                    <a:lnT w="12650" cap="flat" cmpd="sng">
                      <a:solidFill>
                        <a:srgbClr val="B7B7B7"/>
                      </a:solidFill>
                      <a:prstDash val="solid"/>
                      <a:round/>
                      <a:headEnd type="none" w="sm" len="sm"/>
                      <a:tailEnd type="none" w="sm" len="sm"/>
                    </a:lnT>
                    <a:lnB w="12650" cap="flat" cmpd="sng">
                      <a:solidFill>
                        <a:srgbClr val="B7B7B7"/>
                      </a:solidFill>
                      <a:prstDash val="solid"/>
                      <a:round/>
                      <a:headEnd type="none" w="sm" len="sm"/>
                      <a:tailEnd type="none" w="sm" len="sm"/>
                    </a:lnB>
                  </a:tcPr>
                </a:tc>
                <a:extLst>
                  <a:ext uri="{0D108BD9-81ED-4DB2-BD59-A6C34878D82A}">
                    <a16:rowId xmlns:a16="http://schemas.microsoft.com/office/drawing/2014/main" val="10001"/>
                  </a:ext>
                </a:extLst>
              </a:tr>
              <a:tr h="381000">
                <a:tc>
                  <a:txBody>
                    <a:bodyPr/>
                    <a:lstStyle/>
                    <a:p>
                      <a:pPr marL="0" lvl="0" indent="0" rtl="0">
                        <a:lnSpc>
                          <a:spcPct val="115000"/>
                        </a:lnSpc>
                        <a:spcBef>
                          <a:spcPts val="0"/>
                        </a:spcBef>
                        <a:spcAft>
                          <a:spcPts val="0"/>
                        </a:spcAft>
                        <a:buNone/>
                      </a:pPr>
                      <a:r>
                        <a:rPr lang="en">
                          <a:solidFill>
                            <a:srgbClr val="FFC904"/>
                          </a:solidFill>
                        </a:rPr>
                        <a:t>MSP432P401RIRGC</a:t>
                      </a:r>
                      <a:endParaRPr>
                        <a:solidFill>
                          <a:srgbClr val="FFC904"/>
                        </a:solidFill>
                      </a:endParaRPr>
                    </a:p>
                  </a:txBody>
                  <a:tcPr marL="68575" marR="68575" marT="91425" marB="91425">
                    <a:lnL w="12650" cap="flat" cmpd="sng">
                      <a:solidFill>
                        <a:srgbClr val="B7B7B7"/>
                      </a:solidFill>
                      <a:prstDash val="solid"/>
                      <a:round/>
                      <a:headEnd type="none" w="sm" len="sm"/>
                      <a:tailEnd type="none" w="sm" len="sm"/>
                    </a:lnL>
                    <a:lnR w="12650" cap="flat" cmpd="sng">
                      <a:solidFill>
                        <a:srgbClr val="B7B7B7"/>
                      </a:solidFill>
                      <a:prstDash val="solid"/>
                      <a:round/>
                      <a:headEnd type="none" w="sm" len="sm"/>
                      <a:tailEnd type="none" w="sm" len="sm"/>
                    </a:lnR>
                    <a:lnT w="12650" cap="flat" cmpd="sng">
                      <a:solidFill>
                        <a:srgbClr val="B7B7B7"/>
                      </a:solidFill>
                      <a:prstDash val="solid"/>
                      <a:round/>
                      <a:headEnd type="none" w="sm" len="sm"/>
                      <a:tailEnd type="none" w="sm" len="sm"/>
                    </a:lnT>
                    <a:lnB w="12650" cap="flat" cmpd="sng">
                      <a:solidFill>
                        <a:srgbClr val="B7B7B7"/>
                      </a:solidFill>
                      <a:prstDash val="solid"/>
                      <a:round/>
                      <a:headEnd type="none" w="sm" len="sm"/>
                      <a:tailEnd type="none" w="sm" len="sm"/>
                    </a:lnB>
                  </a:tcPr>
                </a:tc>
                <a:tc>
                  <a:txBody>
                    <a:bodyPr/>
                    <a:lstStyle/>
                    <a:p>
                      <a:pPr marL="0" lvl="0" indent="0" rtl="0">
                        <a:lnSpc>
                          <a:spcPct val="115000"/>
                        </a:lnSpc>
                        <a:spcBef>
                          <a:spcPts val="0"/>
                        </a:spcBef>
                        <a:spcAft>
                          <a:spcPts val="0"/>
                        </a:spcAft>
                        <a:buNone/>
                      </a:pPr>
                      <a:r>
                        <a:rPr lang="en">
                          <a:solidFill>
                            <a:srgbClr val="FFC904"/>
                          </a:solidFill>
                        </a:rPr>
                        <a:t>Texas Instruments</a:t>
                      </a:r>
                      <a:endParaRPr>
                        <a:solidFill>
                          <a:srgbClr val="FFC904"/>
                        </a:solidFill>
                      </a:endParaRPr>
                    </a:p>
                  </a:txBody>
                  <a:tcPr marL="68575" marR="68575" marT="91425" marB="91425">
                    <a:lnL w="12650" cap="flat" cmpd="sng">
                      <a:solidFill>
                        <a:srgbClr val="B7B7B7"/>
                      </a:solidFill>
                      <a:prstDash val="solid"/>
                      <a:round/>
                      <a:headEnd type="none" w="sm" len="sm"/>
                      <a:tailEnd type="none" w="sm" len="sm"/>
                    </a:lnL>
                    <a:lnR w="12650" cap="flat" cmpd="sng">
                      <a:solidFill>
                        <a:srgbClr val="B7B7B7"/>
                      </a:solidFill>
                      <a:prstDash val="solid"/>
                      <a:round/>
                      <a:headEnd type="none" w="sm" len="sm"/>
                      <a:tailEnd type="none" w="sm" len="sm"/>
                    </a:lnR>
                    <a:lnT w="12650" cap="flat" cmpd="sng">
                      <a:solidFill>
                        <a:srgbClr val="B7B7B7"/>
                      </a:solidFill>
                      <a:prstDash val="solid"/>
                      <a:round/>
                      <a:headEnd type="none" w="sm" len="sm"/>
                      <a:tailEnd type="none" w="sm" len="sm"/>
                    </a:lnT>
                    <a:lnB w="12650" cap="flat" cmpd="sng">
                      <a:solidFill>
                        <a:srgbClr val="B7B7B7"/>
                      </a:solidFill>
                      <a:prstDash val="solid"/>
                      <a:round/>
                      <a:headEnd type="none" w="sm" len="sm"/>
                      <a:tailEnd type="none" w="sm" len="sm"/>
                    </a:lnB>
                  </a:tcPr>
                </a:tc>
                <a:tc>
                  <a:txBody>
                    <a:bodyPr/>
                    <a:lstStyle/>
                    <a:p>
                      <a:pPr marL="0" lvl="0" indent="0" rtl="0">
                        <a:lnSpc>
                          <a:spcPct val="115000"/>
                        </a:lnSpc>
                        <a:spcBef>
                          <a:spcPts val="0"/>
                        </a:spcBef>
                        <a:spcAft>
                          <a:spcPts val="0"/>
                        </a:spcAft>
                        <a:buNone/>
                      </a:pPr>
                      <a:r>
                        <a:rPr lang="en">
                          <a:solidFill>
                            <a:srgbClr val="FFC904"/>
                          </a:solidFill>
                        </a:rPr>
                        <a:t>48</a:t>
                      </a:r>
                      <a:endParaRPr>
                        <a:solidFill>
                          <a:srgbClr val="FFC904"/>
                        </a:solidFill>
                      </a:endParaRPr>
                    </a:p>
                  </a:txBody>
                  <a:tcPr marL="68575" marR="68575" marT="91425" marB="91425">
                    <a:lnL w="12650" cap="flat" cmpd="sng">
                      <a:solidFill>
                        <a:srgbClr val="B7B7B7"/>
                      </a:solidFill>
                      <a:prstDash val="solid"/>
                      <a:round/>
                      <a:headEnd type="none" w="sm" len="sm"/>
                      <a:tailEnd type="none" w="sm" len="sm"/>
                    </a:lnL>
                    <a:lnR w="12650" cap="flat" cmpd="sng">
                      <a:solidFill>
                        <a:srgbClr val="B7B7B7"/>
                      </a:solidFill>
                      <a:prstDash val="solid"/>
                      <a:round/>
                      <a:headEnd type="none" w="sm" len="sm"/>
                      <a:tailEnd type="none" w="sm" len="sm"/>
                    </a:lnR>
                    <a:lnT w="12650" cap="flat" cmpd="sng">
                      <a:solidFill>
                        <a:srgbClr val="B7B7B7"/>
                      </a:solidFill>
                      <a:prstDash val="solid"/>
                      <a:round/>
                      <a:headEnd type="none" w="sm" len="sm"/>
                      <a:tailEnd type="none" w="sm" len="sm"/>
                    </a:lnT>
                    <a:lnB w="12650" cap="flat" cmpd="sng">
                      <a:solidFill>
                        <a:srgbClr val="B7B7B7"/>
                      </a:solidFill>
                      <a:prstDash val="solid"/>
                      <a:round/>
                      <a:headEnd type="none" w="sm" len="sm"/>
                      <a:tailEnd type="none" w="sm" len="sm"/>
                    </a:lnB>
                  </a:tcPr>
                </a:tc>
                <a:tc>
                  <a:txBody>
                    <a:bodyPr/>
                    <a:lstStyle/>
                    <a:p>
                      <a:pPr marL="0" lvl="0" indent="0" rtl="0">
                        <a:lnSpc>
                          <a:spcPct val="115000"/>
                        </a:lnSpc>
                        <a:spcBef>
                          <a:spcPts val="0"/>
                        </a:spcBef>
                        <a:spcAft>
                          <a:spcPts val="0"/>
                        </a:spcAft>
                        <a:buNone/>
                      </a:pPr>
                      <a:r>
                        <a:rPr lang="en">
                          <a:solidFill>
                            <a:srgbClr val="FFC904"/>
                          </a:solidFill>
                        </a:rPr>
                        <a:t>256</a:t>
                      </a:r>
                      <a:endParaRPr>
                        <a:solidFill>
                          <a:srgbClr val="FFC904"/>
                        </a:solidFill>
                      </a:endParaRPr>
                    </a:p>
                  </a:txBody>
                  <a:tcPr marL="68575" marR="68575" marT="91425" marB="91425">
                    <a:lnL w="12650" cap="flat" cmpd="sng">
                      <a:solidFill>
                        <a:srgbClr val="B7B7B7"/>
                      </a:solidFill>
                      <a:prstDash val="solid"/>
                      <a:round/>
                      <a:headEnd type="none" w="sm" len="sm"/>
                      <a:tailEnd type="none" w="sm" len="sm"/>
                    </a:lnL>
                    <a:lnR w="12650" cap="flat" cmpd="sng">
                      <a:solidFill>
                        <a:srgbClr val="B7B7B7"/>
                      </a:solidFill>
                      <a:prstDash val="solid"/>
                      <a:round/>
                      <a:headEnd type="none" w="sm" len="sm"/>
                      <a:tailEnd type="none" w="sm" len="sm"/>
                    </a:lnR>
                    <a:lnT w="12650" cap="flat" cmpd="sng">
                      <a:solidFill>
                        <a:srgbClr val="B7B7B7"/>
                      </a:solidFill>
                      <a:prstDash val="solid"/>
                      <a:round/>
                      <a:headEnd type="none" w="sm" len="sm"/>
                      <a:tailEnd type="none" w="sm" len="sm"/>
                    </a:lnT>
                    <a:lnB w="12650" cap="flat" cmpd="sng">
                      <a:solidFill>
                        <a:srgbClr val="B7B7B7"/>
                      </a:solidFill>
                      <a:prstDash val="solid"/>
                      <a:round/>
                      <a:headEnd type="none" w="sm" len="sm"/>
                      <a:tailEnd type="none" w="sm" len="sm"/>
                    </a:lnB>
                  </a:tcPr>
                </a:tc>
                <a:tc>
                  <a:txBody>
                    <a:bodyPr/>
                    <a:lstStyle/>
                    <a:p>
                      <a:pPr marL="0" lvl="0" indent="0" rtl="0">
                        <a:lnSpc>
                          <a:spcPct val="115000"/>
                        </a:lnSpc>
                        <a:spcBef>
                          <a:spcPts val="0"/>
                        </a:spcBef>
                        <a:spcAft>
                          <a:spcPts val="0"/>
                        </a:spcAft>
                        <a:buNone/>
                      </a:pPr>
                      <a:r>
                        <a:rPr lang="en">
                          <a:solidFill>
                            <a:srgbClr val="FFC904"/>
                          </a:solidFill>
                        </a:rPr>
                        <a:t>64</a:t>
                      </a:r>
                      <a:endParaRPr>
                        <a:solidFill>
                          <a:srgbClr val="FFC904"/>
                        </a:solidFill>
                      </a:endParaRPr>
                    </a:p>
                  </a:txBody>
                  <a:tcPr marL="68575" marR="68575" marT="91425" marB="91425">
                    <a:lnL w="12650" cap="flat" cmpd="sng">
                      <a:solidFill>
                        <a:srgbClr val="B7B7B7"/>
                      </a:solidFill>
                      <a:prstDash val="solid"/>
                      <a:round/>
                      <a:headEnd type="none" w="sm" len="sm"/>
                      <a:tailEnd type="none" w="sm" len="sm"/>
                    </a:lnL>
                    <a:lnR w="12650" cap="flat" cmpd="sng">
                      <a:solidFill>
                        <a:srgbClr val="B7B7B7"/>
                      </a:solidFill>
                      <a:prstDash val="solid"/>
                      <a:round/>
                      <a:headEnd type="none" w="sm" len="sm"/>
                      <a:tailEnd type="none" w="sm" len="sm"/>
                    </a:lnR>
                    <a:lnT w="12650" cap="flat" cmpd="sng">
                      <a:solidFill>
                        <a:srgbClr val="B7B7B7"/>
                      </a:solidFill>
                      <a:prstDash val="solid"/>
                      <a:round/>
                      <a:headEnd type="none" w="sm" len="sm"/>
                      <a:tailEnd type="none" w="sm" len="sm"/>
                    </a:lnT>
                    <a:lnB w="12650" cap="flat" cmpd="sng">
                      <a:solidFill>
                        <a:srgbClr val="B7B7B7"/>
                      </a:solidFill>
                      <a:prstDash val="solid"/>
                      <a:round/>
                      <a:headEnd type="none" w="sm" len="sm"/>
                      <a:tailEnd type="none" w="sm" len="sm"/>
                    </a:lnB>
                  </a:tcPr>
                </a:tc>
                <a:tc>
                  <a:txBody>
                    <a:bodyPr/>
                    <a:lstStyle/>
                    <a:p>
                      <a:pPr marL="0" lvl="0" indent="0" rtl="0">
                        <a:lnSpc>
                          <a:spcPct val="115000"/>
                        </a:lnSpc>
                        <a:spcBef>
                          <a:spcPts val="0"/>
                        </a:spcBef>
                        <a:spcAft>
                          <a:spcPts val="0"/>
                        </a:spcAft>
                        <a:buNone/>
                      </a:pPr>
                      <a:r>
                        <a:rPr lang="en">
                          <a:solidFill>
                            <a:srgbClr val="FFC904"/>
                          </a:solidFill>
                        </a:rPr>
                        <a:t>$6.86</a:t>
                      </a:r>
                      <a:endParaRPr>
                        <a:solidFill>
                          <a:srgbClr val="FFC904"/>
                        </a:solidFill>
                      </a:endParaRPr>
                    </a:p>
                  </a:txBody>
                  <a:tcPr marL="68575" marR="68575" marT="91425" marB="91425">
                    <a:lnL w="12650" cap="flat" cmpd="sng">
                      <a:solidFill>
                        <a:srgbClr val="B7B7B7"/>
                      </a:solidFill>
                      <a:prstDash val="solid"/>
                      <a:round/>
                      <a:headEnd type="none" w="sm" len="sm"/>
                      <a:tailEnd type="none" w="sm" len="sm"/>
                    </a:lnL>
                    <a:lnR w="12650" cap="flat" cmpd="sng">
                      <a:solidFill>
                        <a:srgbClr val="B7B7B7"/>
                      </a:solidFill>
                      <a:prstDash val="solid"/>
                      <a:round/>
                      <a:headEnd type="none" w="sm" len="sm"/>
                      <a:tailEnd type="none" w="sm" len="sm"/>
                    </a:lnR>
                    <a:lnT w="12650" cap="flat" cmpd="sng">
                      <a:solidFill>
                        <a:srgbClr val="B7B7B7"/>
                      </a:solidFill>
                      <a:prstDash val="solid"/>
                      <a:round/>
                      <a:headEnd type="none" w="sm" len="sm"/>
                      <a:tailEnd type="none" w="sm" len="sm"/>
                    </a:lnT>
                    <a:lnB w="12650" cap="flat" cmpd="sng">
                      <a:solidFill>
                        <a:srgbClr val="B7B7B7"/>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
        <p:nvSpPr>
          <p:cNvPr id="232" name="Shape 232"/>
          <p:cNvSpPr txBox="1"/>
          <p:nvPr/>
        </p:nvSpPr>
        <p:spPr>
          <a:xfrm>
            <a:off x="582975" y="876721"/>
            <a:ext cx="8074800" cy="719700"/>
          </a:xfrm>
          <a:prstGeom prst="rect">
            <a:avLst/>
          </a:prstGeom>
          <a:noFill/>
          <a:ln>
            <a:noFill/>
          </a:ln>
        </p:spPr>
        <p:txBody>
          <a:bodyPr spcFirstLastPara="1" wrap="square" lIns="91425" tIns="91425" rIns="91425" bIns="91425" anchor="t" anchorCtr="0">
            <a:noAutofit/>
          </a:bodyPr>
          <a:lstStyle/>
          <a:p>
            <a:pPr marL="457200" lvl="0" indent="-342900" rtl="0">
              <a:spcBef>
                <a:spcPts val="0"/>
              </a:spcBef>
              <a:spcAft>
                <a:spcPts val="0"/>
              </a:spcAft>
              <a:buClr>
                <a:srgbClr val="FFC904"/>
              </a:buClr>
              <a:buSzPts val="1800"/>
              <a:buChar char="●"/>
            </a:pPr>
            <a:r>
              <a:rPr lang="en" sz="1800">
                <a:solidFill>
                  <a:srgbClr val="FFC904"/>
                </a:solidFill>
              </a:rPr>
              <a:t>A microcontroller needed to be chosen to run the code and interface with the modules</a:t>
            </a:r>
            <a:endParaRPr sz="1800">
              <a:solidFill>
                <a:srgbClr val="FFC904"/>
              </a:solidFill>
            </a:endParaRPr>
          </a:p>
        </p:txBody>
      </p:sp>
      <p:sp>
        <p:nvSpPr>
          <p:cNvPr id="233" name="Shape 233"/>
          <p:cNvSpPr txBox="1"/>
          <p:nvPr/>
        </p:nvSpPr>
        <p:spPr>
          <a:xfrm>
            <a:off x="534600" y="3556075"/>
            <a:ext cx="8074800" cy="1007700"/>
          </a:xfrm>
          <a:prstGeom prst="rect">
            <a:avLst/>
          </a:prstGeom>
          <a:noFill/>
          <a:ln>
            <a:noFill/>
          </a:ln>
        </p:spPr>
        <p:txBody>
          <a:bodyPr spcFirstLastPara="1" wrap="square" lIns="91425" tIns="91425" rIns="91425" bIns="91425" anchor="t" anchorCtr="0">
            <a:noAutofit/>
          </a:bodyPr>
          <a:lstStyle/>
          <a:p>
            <a:pPr marL="457200" lvl="0" indent="-342900" rtl="0">
              <a:spcBef>
                <a:spcPts val="0"/>
              </a:spcBef>
              <a:spcAft>
                <a:spcPts val="0"/>
              </a:spcAft>
              <a:buClr>
                <a:srgbClr val="FFC904"/>
              </a:buClr>
              <a:buSzPts val="1800"/>
              <a:buChar char="●"/>
            </a:pPr>
            <a:r>
              <a:rPr lang="en" sz="1800">
                <a:solidFill>
                  <a:srgbClr val="FFC904"/>
                </a:solidFill>
              </a:rPr>
              <a:t>Decided on the ATSAMD21J18A-AUT (Arduino Zero chip) for its large number of pins, low cost, and compatibility with other components like the PixyCam</a:t>
            </a:r>
            <a:endParaRPr>
              <a:solidFill>
                <a:srgbClr val="FFC904"/>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Shape 238"/>
          <p:cNvSpPr txBox="1">
            <a:spLocks noGrp="1"/>
          </p:cNvSpPr>
          <p:nvPr>
            <p:ph type="title"/>
          </p:nvPr>
        </p:nvSpPr>
        <p:spPr>
          <a:xfrm>
            <a:off x="311700" y="197875"/>
            <a:ext cx="85206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Firmware</a:t>
            </a:r>
            <a:endParaRPr/>
          </a:p>
        </p:txBody>
      </p:sp>
      <p:sp>
        <p:nvSpPr>
          <p:cNvPr id="239" name="Shape 239"/>
          <p:cNvSpPr txBox="1">
            <a:spLocks noGrp="1"/>
          </p:cNvSpPr>
          <p:nvPr>
            <p:ph type="body" idx="1"/>
          </p:nvPr>
        </p:nvSpPr>
        <p:spPr>
          <a:xfrm>
            <a:off x="311700" y="1152475"/>
            <a:ext cx="8520600" cy="3416400"/>
          </a:xfrm>
          <a:prstGeom prst="rect">
            <a:avLst/>
          </a:prstGeom>
          <a:ln>
            <a:noFill/>
          </a:ln>
        </p:spPr>
        <p:txBody>
          <a:bodyPr spcFirstLastPara="1" wrap="square" lIns="91425" tIns="91425" rIns="91425" bIns="91425" anchor="t" anchorCtr="0">
            <a:noAutofit/>
          </a:bodyPr>
          <a:lstStyle/>
          <a:p>
            <a:pPr marL="457200" lvl="0" indent="-381000" rtl="0">
              <a:spcBef>
                <a:spcPts val="0"/>
              </a:spcBef>
              <a:spcAft>
                <a:spcPts val="0"/>
              </a:spcAft>
              <a:buSzPts val="2400"/>
              <a:buChar char="●"/>
            </a:pPr>
            <a:r>
              <a:rPr lang="en"/>
              <a:t>Interfacing with the Bluetooth module and app</a:t>
            </a:r>
            <a:endParaRPr/>
          </a:p>
          <a:p>
            <a:pPr marL="457200" lvl="0" indent="-381000" rtl="0">
              <a:spcBef>
                <a:spcPts val="0"/>
              </a:spcBef>
              <a:spcAft>
                <a:spcPts val="0"/>
              </a:spcAft>
              <a:buSzPts val="2400"/>
              <a:buChar char="●"/>
            </a:pPr>
            <a:r>
              <a:rPr lang="en"/>
              <a:t>Pulling inputs from camera and other sensors</a:t>
            </a:r>
            <a:endParaRPr/>
          </a:p>
          <a:p>
            <a:pPr marL="457200" lvl="0" indent="-381000" rtl="0">
              <a:spcBef>
                <a:spcPts val="0"/>
              </a:spcBef>
              <a:spcAft>
                <a:spcPts val="0"/>
              </a:spcAft>
              <a:buSzPts val="2400"/>
              <a:buChar char="●"/>
            </a:pPr>
            <a:r>
              <a:rPr lang="en"/>
              <a:t>Sending output to motor control units (MCU)</a:t>
            </a:r>
            <a:endParaRPr/>
          </a:p>
          <a:p>
            <a:pPr marL="457200" lvl="0" indent="-381000">
              <a:spcBef>
                <a:spcPts val="0"/>
              </a:spcBef>
              <a:spcAft>
                <a:spcPts val="0"/>
              </a:spcAft>
              <a:buSzPts val="2400"/>
              <a:buChar char="●"/>
            </a:pPr>
            <a:r>
              <a:rPr lang="en"/>
              <a:t>Initiating standby modes and handling user-scheduled activation</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Shape 244"/>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
                <a:solidFill>
                  <a:srgbClr val="FFC904"/>
                </a:solidFill>
              </a:rPr>
              <a:t>Mobile Application</a:t>
            </a:r>
            <a:endParaRPr>
              <a:solidFill>
                <a:srgbClr val="FFC904"/>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7"/>
        <p:cNvGrpSpPr/>
        <p:nvPr/>
      </p:nvGrpSpPr>
      <p:grpSpPr>
        <a:xfrm>
          <a:off x="0" y="0"/>
          <a:ext cx="0" cy="0"/>
          <a:chOff x="0" y="0"/>
          <a:chExt cx="0" cy="0"/>
        </a:xfrm>
      </p:grpSpPr>
      <p:sp>
        <p:nvSpPr>
          <p:cNvPr id="68" name="Shape 68"/>
          <p:cNvSpPr txBox="1">
            <a:spLocks noGrp="1"/>
          </p:cNvSpPr>
          <p:nvPr>
            <p:ph type="title"/>
          </p:nvPr>
        </p:nvSpPr>
        <p:spPr>
          <a:xfrm>
            <a:off x="311700" y="197875"/>
            <a:ext cx="85206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Goals and Objectives</a:t>
            </a:r>
            <a:endParaRPr/>
          </a:p>
        </p:txBody>
      </p:sp>
      <p:sp>
        <p:nvSpPr>
          <p:cNvPr id="69" name="Shape 6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81000" rtl="0">
              <a:spcBef>
                <a:spcPts val="0"/>
              </a:spcBef>
              <a:spcAft>
                <a:spcPts val="0"/>
              </a:spcAft>
              <a:buSzPts val="2400"/>
              <a:buChar char="●"/>
            </a:pPr>
            <a:r>
              <a:rPr lang="en"/>
              <a:t>Autonomously carry a Garbage Bin down a driveway to a curb, and return back to a charging station, based on a schedule.</a:t>
            </a:r>
            <a:endParaRPr/>
          </a:p>
          <a:p>
            <a:pPr marL="457200" lvl="0" indent="-381000" rtl="0">
              <a:spcBef>
                <a:spcPts val="0"/>
              </a:spcBef>
              <a:spcAft>
                <a:spcPts val="0"/>
              </a:spcAft>
              <a:buSzPts val="2400"/>
              <a:buChar char="●"/>
            </a:pPr>
            <a:r>
              <a:rPr lang="en"/>
              <a:t>Detects and Avoid obstacles.</a:t>
            </a:r>
            <a:endParaRPr/>
          </a:p>
          <a:p>
            <a:pPr marL="457200" lvl="0" indent="-381000" rtl="0">
              <a:spcBef>
                <a:spcPts val="0"/>
              </a:spcBef>
              <a:spcAft>
                <a:spcPts val="0"/>
              </a:spcAft>
              <a:buSzPts val="2400"/>
              <a:buChar char="●"/>
            </a:pPr>
            <a:r>
              <a:rPr lang="en"/>
              <a:t>Schedule setting, Manual control available through a mobile application</a:t>
            </a:r>
            <a:endParaRPr/>
          </a:p>
          <a:p>
            <a:pPr marL="457200" lvl="0" indent="-381000" rtl="0">
              <a:spcBef>
                <a:spcPts val="0"/>
              </a:spcBef>
              <a:spcAft>
                <a:spcPts val="0"/>
              </a:spcAft>
              <a:buSzPts val="2400"/>
              <a:buChar char="●"/>
            </a:pPr>
            <a:r>
              <a:rPr lang="en"/>
              <a:t>Autonomously connects to recharging station</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Shape 249"/>
          <p:cNvSpPr txBox="1">
            <a:spLocks noGrp="1"/>
          </p:cNvSpPr>
          <p:nvPr>
            <p:ph type="title"/>
          </p:nvPr>
        </p:nvSpPr>
        <p:spPr>
          <a:xfrm>
            <a:off x="311700" y="197875"/>
            <a:ext cx="85206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Mobile Application</a:t>
            </a:r>
            <a:endParaRPr/>
          </a:p>
        </p:txBody>
      </p:sp>
      <p:sp>
        <p:nvSpPr>
          <p:cNvPr id="250" name="Shape 250"/>
          <p:cNvSpPr txBox="1">
            <a:spLocks noGrp="1"/>
          </p:cNvSpPr>
          <p:nvPr>
            <p:ph type="body" idx="1"/>
          </p:nvPr>
        </p:nvSpPr>
        <p:spPr>
          <a:xfrm>
            <a:off x="311700" y="1152475"/>
            <a:ext cx="2835600" cy="3416400"/>
          </a:xfrm>
          <a:prstGeom prst="rect">
            <a:avLst/>
          </a:prstGeom>
        </p:spPr>
        <p:txBody>
          <a:bodyPr spcFirstLastPara="1" wrap="square" lIns="91425" tIns="91425" rIns="91425" bIns="91425" anchor="t" anchorCtr="0">
            <a:noAutofit/>
          </a:bodyPr>
          <a:lstStyle/>
          <a:p>
            <a:pPr marL="457200" lvl="0" indent="-342900" rtl="0">
              <a:spcBef>
                <a:spcPts val="0"/>
              </a:spcBef>
              <a:spcAft>
                <a:spcPts val="0"/>
              </a:spcAft>
              <a:buSzPts val="1800"/>
              <a:buChar char="●"/>
            </a:pPr>
            <a:r>
              <a:rPr lang="en" sz="1800"/>
              <a:t>The main connection between the user and the SPARC</a:t>
            </a:r>
            <a:endParaRPr sz="1800"/>
          </a:p>
          <a:p>
            <a:pPr marL="457200" lvl="0" indent="-342900" rtl="0">
              <a:spcBef>
                <a:spcPts val="0"/>
              </a:spcBef>
              <a:spcAft>
                <a:spcPts val="0"/>
              </a:spcAft>
              <a:buSzPts val="1800"/>
              <a:buChar char="●"/>
            </a:pPr>
            <a:r>
              <a:rPr lang="en" sz="1800"/>
              <a:t>Android Application</a:t>
            </a:r>
            <a:endParaRPr sz="1800"/>
          </a:p>
          <a:p>
            <a:pPr marL="457200" lvl="0" indent="-342900" rtl="0">
              <a:spcBef>
                <a:spcPts val="0"/>
              </a:spcBef>
              <a:spcAft>
                <a:spcPts val="0"/>
              </a:spcAft>
              <a:buSzPts val="1800"/>
              <a:buChar char="●"/>
            </a:pPr>
            <a:r>
              <a:rPr lang="en" sz="1800"/>
              <a:t>Bluetooth Connection</a:t>
            </a:r>
            <a:endParaRPr sz="1800"/>
          </a:p>
          <a:p>
            <a:pPr marL="457200" lvl="0" indent="-342900" rtl="0">
              <a:spcBef>
                <a:spcPts val="0"/>
              </a:spcBef>
              <a:spcAft>
                <a:spcPts val="0"/>
              </a:spcAft>
              <a:buSzPts val="1800"/>
              <a:buChar char="●"/>
            </a:pPr>
            <a:r>
              <a:rPr lang="en" sz="1800"/>
              <a:t>Service Scheduling and Monitoring</a:t>
            </a:r>
            <a:endParaRPr sz="1800"/>
          </a:p>
          <a:p>
            <a:pPr marL="457200" lvl="0" indent="-342900">
              <a:spcBef>
                <a:spcPts val="0"/>
              </a:spcBef>
              <a:spcAft>
                <a:spcPts val="0"/>
              </a:spcAft>
              <a:buSzPts val="1800"/>
              <a:buChar char="●"/>
            </a:pPr>
            <a:r>
              <a:rPr lang="en" sz="1800"/>
              <a:t>Manual Movement Control</a:t>
            </a:r>
            <a:endParaRPr sz="1800"/>
          </a:p>
        </p:txBody>
      </p:sp>
      <p:pic>
        <p:nvPicPr>
          <p:cNvPr id="251" name="Shape 251"/>
          <p:cNvPicPr preferRelativeResize="0"/>
          <p:nvPr/>
        </p:nvPicPr>
        <p:blipFill>
          <a:blip r:embed="rId3">
            <a:alphaModFix/>
          </a:blip>
          <a:stretch>
            <a:fillRect/>
          </a:stretch>
        </p:blipFill>
        <p:spPr>
          <a:xfrm>
            <a:off x="3217400" y="1084250"/>
            <a:ext cx="5524500" cy="3552825"/>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Shape 256"/>
          <p:cNvSpPr txBox="1">
            <a:spLocks noGrp="1"/>
          </p:cNvSpPr>
          <p:nvPr>
            <p:ph type="title"/>
          </p:nvPr>
        </p:nvSpPr>
        <p:spPr>
          <a:xfrm>
            <a:off x="311700" y="197875"/>
            <a:ext cx="85206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Bluetooth v Wifi</a:t>
            </a:r>
            <a:endParaRPr/>
          </a:p>
        </p:txBody>
      </p:sp>
      <p:sp>
        <p:nvSpPr>
          <p:cNvPr id="257" name="Shape 25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rtl="0">
              <a:spcBef>
                <a:spcPts val="0"/>
              </a:spcBef>
              <a:spcAft>
                <a:spcPts val="0"/>
              </a:spcAft>
              <a:buSzPts val="1800"/>
              <a:buChar char="●"/>
            </a:pPr>
            <a:r>
              <a:rPr lang="en" sz="1800"/>
              <a:t>A wireless connection technology needed to be chosen to connect the application to the SPARC</a:t>
            </a:r>
            <a:endParaRPr sz="1800"/>
          </a:p>
          <a:p>
            <a:pPr marL="0" lvl="0" indent="0" rtl="0">
              <a:spcBef>
                <a:spcPts val="1600"/>
              </a:spcBef>
              <a:spcAft>
                <a:spcPts val="0"/>
              </a:spcAft>
              <a:buNone/>
            </a:pPr>
            <a:endParaRPr sz="1800"/>
          </a:p>
          <a:p>
            <a:pPr marL="0" lvl="0" indent="0" rtl="0">
              <a:spcBef>
                <a:spcPts val="1600"/>
              </a:spcBef>
              <a:spcAft>
                <a:spcPts val="0"/>
              </a:spcAft>
              <a:buNone/>
            </a:pPr>
            <a:endParaRPr sz="1800"/>
          </a:p>
          <a:p>
            <a:pPr marL="0" lvl="0" indent="0" rtl="0">
              <a:spcBef>
                <a:spcPts val="1600"/>
              </a:spcBef>
              <a:spcAft>
                <a:spcPts val="0"/>
              </a:spcAft>
              <a:buNone/>
            </a:pPr>
            <a:endParaRPr sz="1800"/>
          </a:p>
          <a:p>
            <a:pPr marL="457200" lvl="0" indent="-342900">
              <a:spcBef>
                <a:spcPts val="1600"/>
              </a:spcBef>
              <a:spcAft>
                <a:spcPts val="0"/>
              </a:spcAft>
              <a:buSzPts val="1800"/>
              <a:buChar char="●"/>
            </a:pPr>
            <a:r>
              <a:rPr lang="en" sz="1800"/>
              <a:t>Bluetooth chosen for this application that values low power consumption, price and ease of implementation</a:t>
            </a:r>
            <a:endParaRPr sz="1800"/>
          </a:p>
        </p:txBody>
      </p:sp>
      <p:graphicFrame>
        <p:nvGraphicFramePr>
          <p:cNvPr id="258" name="Shape 258"/>
          <p:cNvGraphicFramePr/>
          <p:nvPr/>
        </p:nvGraphicFramePr>
        <p:xfrm>
          <a:off x="254400" y="1836700"/>
          <a:ext cx="8635200" cy="1798230"/>
        </p:xfrm>
        <a:graphic>
          <a:graphicData uri="http://schemas.openxmlformats.org/drawingml/2006/table">
            <a:tbl>
              <a:tblPr>
                <a:noFill/>
                <a:tableStyleId>{597690B9-EF87-4683-854D-C55258CB36CC}</a:tableStyleId>
              </a:tblPr>
              <a:tblGrid>
                <a:gridCol w="1439200">
                  <a:extLst>
                    <a:ext uri="{9D8B030D-6E8A-4147-A177-3AD203B41FA5}">
                      <a16:colId xmlns:a16="http://schemas.microsoft.com/office/drawing/2014/main" val="20000"/>
                    </a:ext>
                  </a:extLst>
                </a:gridCol>
                <a:gridCol w="1439200">
                  <a:extLst>
                    <a:ext uri="{9D8B030D-6E8A-4147-A177-3AD203B41FA5}">
                      <a16:colId xmlns:a16="http://schemas.microsoft.com/office/drawing/2014/main" val="20001"/>
                    </a:ext>
                  </a:extLst>
                </a:gridCol>
                <a:gridCol w="1439200">
                  <a:extLst>
                    <a:ext uri="{9D8B030D-6E8A-4147-A177-3AD203B41FA5}">
                      <a16:colId xmlns:a16="http://schemas.microsoft.com/office/drawing/2014/main" val="20002"/>
                    </a:ext>
                  </a:extLst>
                </a:gridCol>
                <a:gridCol w="1334750">
                  <a:extLst>
                    <a:ext uri="{9D8B030D-6E8A-4147-A177-3AD203B41FA5}">
                      <a16:colId xmlns:a16="http://schemas.microsoft.com/office/drawing/2014/main" val="20003"/>
                    </a:ext>
                  </a:extLst>
                </a:gridCol>
                <a:gridCol w="1435125">
                  <a:extLst>
                    <a:ext uri="{9D8B030D-6E8A-4147-A177-3AD203B41FA5}">
                      <a16:colId xmlns:a16="http://schemas.microsoft.com/office/drawing/2014/main" val="20004"/>
                    </a:ext>
                  </a:extLst>
                </a:gridCol>
                <a:gridCol w="1547725">
                  <a:extLst>
                    <a:ext uri="{9D8B030D-6E8A-4147-A177-3AD203B41FA5}">
                      <a16:colId xmlns:a16="http://schemas.microsoft.com/office/drawing/2014/main" val="20005"/>
                    </a:ext>
                  </a:extLst>
                </a:gridCol>
              </a:tblGrid>
              <a:tr h="381000">
                <a:tc>
                  <a:txBody>
                    <a:bodyPr/>
                    <a:lstStyle/>
                    <a:p>
                      <a:pPr marL="0" lvl="0" indent="0">
                        <a:spcBef>
                          <a:spcPts val="0"/>
                        </a:spcBef>
                        <a:spcAft>
                          <a:spcPts val="0"/>
                        </a:spcAft>
                        <a:buNone/>
                      </a:pPr>
                      <a:r>
                        <a:rPr lang="en">
                          <a:solidFill>
                            <a:srgbClr val="FFC904"/>
                          </a:solidFill>
                        </a:rPr>
                        <a:t>Protocol</a:t>
                      </a:r>
                      <a:endParaRPr>
                        <a:solidFill>
                          <a:srgbClr val="FFC904"/>
                        </a:solidFill>
                      </a:endParaRPr>
                    </a:p>
                  </a:txBody>
                  <a:tcPr marL="91425" marR="91425" marT="91425" marB="91425">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solidFill>
                      <a:srgbClr val="555555"/>
                    </a:solidFill>
                  </a:tcPr>
                </a:tc>
                <a:tc>
                  <a:txBody>
                    <a:bodyPr/>
                    <a:lstStyle/>
                    <a:p>
                      <a:pPr marL="0" lvl="0" indent="0">
                        <a:spcBef>
                          <a:spcPts val="0"/>
                        </a:spcBef>
                        <a:spcAft>
                          <a:spcPts val="0"/>
                        </a:spcAft>
                        <a:buNone/>
                      </a:pPr>
                      <a:r>
                        <a:rPr lang="en">
                          <a:solidFill>
                            <a:srgbClr val="FFC904"/>
                          </a:solidFill>
                        </a:rPr>
                        <a:t>Speed</a:t>
                      </a:r>
                      <a:endParaRPr>
                        <a:solidFill>
                          <a:srgbClr val="FFC904"/>
                        </a:solidFill>
                      </a:endParaRPr>
                    </a:p>
                  </a:txBody>
                  <a:tcPr marL="91425" marR="91425" marT="91425" marB="91425">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solidFill>
                      <a:srgbClr val="555555"/>
                    </a:solidFill>
                  </a:tcPr>
                </a:tc>
                <a:tc>
                  <a:txBody>
                    <a:bodyPr/>
                    <a:lstStyle/>
                    <a:p>
                      <a:pPr marL="0" lvl="0" indent="0">
                        <a:spcBef>
                          <a:spcPts val="0"/>
                        </a:spcBef>
                        <a:spcAft>
                          <a:spcPts val="0"/>
                        </a:spcAft>
                        <a:buNone/>
                      </a:pPr>
                      <a:r>
                        <a:rPr lang="en">
                          <a:solidFill>
                            <a:srgbClr val="FFC904"/>
                          </a:solidFill>
                        </a:rPr>
                        <a:t>Range</a:t>
                      </a:r>
                      <a:endParaRPr>
                        <a:solidFill>
                          <a:srgbClr val="FFC904"/>
                        </a:solidFill>
                      </a:endParaRPr>
                    </a:p>
                  </a:txBody>
                  <a:tcPr marL="91425" marR="91425" marT="91425" marB="91425">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solidFill>
                      <a:srgbClr val="555555"/>
                    </a:solidFill>
                  </a:tcPr>
                </a:tc>
                <a:tc>
                  <a:txBody>
                    <a:bodyPr/>
                    <a:lstStyle/>
                    <a:p>
                      <a:pPr marL="0" lvl="0" indent="0">
                        <a:spcBef>
                          <a:spcPts val="0"/>
                        </a:spcBef>
                        <a:spcAft>
                          <a:spcPts val="0"/>
                        </a:spcAft>
                        <a:buNone/>
                      </a:pPr>
                      <a:r>
                        <a:rPr lang="en">
                          <a:solidFill>
                            <a:srgbClr val="FFC904"/>
                          </a:solidFill>
                        </a:rPr>
                        <a:t>Power Consumption</a:t>
                      </a:r>
                      <a:endParaRPr>
                        <a:solidFill>
                          <a:srgbClr val="FFC904"/>
                        </a:solidFill>
                      </a:endParaRPr>
                    </a:p>
                  </a:txBody>
                  <a:tcPr marL="91425" marR="91425" marT="91425" marB="91425">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solidFill>
                      <a:srgbClr val="555555"/>
                    </a:solidFill>
                  </a:tcPr>
                </a:tc>
                <a:tc>
                  <a:txBody>
                    <a:bodyPr/>
                    <a:lstStyle/>
                    <a:p>
                      <a:pPr marL="0" lvl="0" indent="0">
                        <a:spcBef>
                          <a:spcPts val="0"/>
                        </a:spcBef>
                        <a:spcAft>
                          <a:spcPts val="0"/>
                        </a:spcAft>
                        <a:buNone/>
                      </a:pPr>
                      <a:r>
                        <a:rPr lang="en">
                          <a:solidFill>
                            <a:srgbClr val="FFC904"/>
                          </a:solidFill>
                        </a:rPr>
                        <a:t>Stability</a:t>
                      </a:r>
                      <a:endParaRPr>
                        <a:solidFill>
                          <a:srgbClr val="FFC904"/>
                        </a:solidFill>
                      </a:endParaRPr>
                    </a:p>
                  </a:txBody>
                  <a:tcPr marL="91425" marR="91425" marT="91425" marB="91425">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solidFill>
                      <a:srgbClr val="555555"/>
                    </a:solidFill>
                  </a:tcPr>
                </a:tc>
                <a:tc>
                  <a:txBody>
                    <a:bodyPr/>
                    <a:lstStyle/>
                    <a:p>
                      <a:pPr marL="0" lvl="0" indent="0">
                        <a:spcBef>
                          <a:spcPts val="0"/>
                        </a:spcBef>
                        <a:spcAft>
                          <a:spcPts val="0"/>
                        </a:spcAft>
                        <a:buNone/>
                      </a:pPr>
                      <a:r>
                        <a:rPr lang="en">
                          <a:solidFill>
                            <a:srgbClr val="FFC904"/>
                          </a:solidFill>
                        </a:rPr>
                        <a:t>Cost</a:t>
                      </a:r>
                      <a:endParaRPr>
                        <a:solidFill>
                          <a:srgbClr val="FFC904"/>
                        </a:solidFill>
                      </a:endParaRPr>
                    </a:p>
                  </a:txBody>
                  <a:tcPr marL="91425" marR="91425" marT="91425" marB="91425">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solidFill>
                      <a:srgbClr val="555555"/>
                    </a:solidFill>
                  </a:tcPr>
                </a:tc>
                <a:extLst>
                  <a:ext uri="{0D108BD9-81ED-4DB2-BD59-A6C34878D82A}">
                    <a16:rowId xmlns:a16="http://schemas.microsoft.com/office/drawing/2014/main" val="10000"/>
                  </a:ext>
                </a:extLst>
              </a:tr>
              <a:tr h="396200">
                <a:tc>
                  <a:txBody>
                    <a:bodyPr/>
                    <a:lstStyle/>
                    <a:p>
                      <a:pPr marL="0" lvl="0" indent="0" rtl="0">
                        <a:spcBef>
                          <a:spcPts val="0"/>
                        </a:spcBef>
                        <a:spcAft>
                          <a:spcPts val="0"/>
                        </a:spcAft>
                        <a:buNone/>
                      </a:pPr>
                      <a:r>
                        <a:rPr lang="en">
                          <a:solidFill>
                            <a:srgbClr val="FFC904"/>
                          </a:solidFill>
                        </a:rPr>
                        <a:t>Bluetooth </a:t>
                      </a:r>
                      <a:endParaRPr>
                        <a:solidFill>
                          <a:srgbClr val="FFC904"/>
                        </a:solidFill>
                      </a:endParaRPr>
                    </a:p>
                  </a:txBody>
                  <a:tcPr marL="91425" marR="91425" marT="91425" marB="91425">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tc>
                  <a:txBody>
                    <a:bodyPr/>
                    <a:lstStyle/>
                    <a:p>
                      <a:pPr marL="0" lvl="0" indent="0">
                        <a:spcBef>
                          <a:spcPts val="0"/>
                        </a:spcBef>
                        <a:spcAft>
                          <a:spcPts val="0"/>
                        </a:spcAft>
                        <a:buNone/>
                      </a:pPr>
                      <a:r>
                        <a:rPr lang="en">
                          <a:solidFill>
                            <a:srgbClr val="FFC904"/>
                          </a:solidFill>
                        </a:rPr>
                        <a:t>25Mbps</a:t>
                      </a:r>
                      <a:endParaRPr>
                        <a:solidFill>
                          <a:srgbClr val="FFC904"/>
                        </a:solidFill>
                      </a:endParaRPr>
                    </a:p>
                  </a:txBody>
                  <a:tcPr marL="91425" marR="91425" marT="91425" marB="91425">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tc>
                  <a:txBody>
                    <a:bodyPr/>
                    <a:lstStyle/>
                    <a:p>
                      <a:pPr marL="0" lvl="0" indent="0">
                        <a:spcBef>
                          <a:spcPts val="0"/>
                        </a:spcBef>
                        <a:spcAft>
                          <a:spcPts val="0"/>
                        </a:spcAft>
                        <a:buNone/>
                      </a:pPr>
                      <a:r>
                        <a:rPr lang="en">
                          <a:solidFill>
                            <a:srgbClr val="FFC904"/>
                          </a:solidFill>
                        </a:rPr>
                        <a:t>100m</a:t>
                      </a:r>
                      <a:endParaRPr>
                        <a:solidFill>
                          <a:srgbClr val="FFC904"/>
                        </a:solidFill>
                      </a:endParaRPr>
                    </a:p>
                  </a:txBody>
                  <a:tcPr marL="91425" marR="91425" marT="91425" marB="91425">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tc>
                  <a:txBody>
                    <a:bodyPr/>
                    <a:lstStyle/>
                    <a:p>
                      <a:pPr marL="0" lvl="0" indent="0">
                        <a:spcBef>
                          <a:spcPts val="0"/>
                        </a:spcBef>
                        <a:spcAft>
                          <a:spcPts val="0"/>
                        </a:spcAft>
                        <a:buNone/>
                      </a:pPr>
                      <a:r>
                        <a:rPr lang="en">
                          <a:solidFill>
                            <a:srgbClr val="FFC904"/>
                          </a:solidFill>
                        </a:rPr>
                        <a:t>Low</a:t>
                      </a:r>
                      <a:endParaRPr>
                        <a:solidFill>
                          <a:srgbClr val="FFC904"/>
                        </a:solidFill>
                      </a:endParaRPr>
                    </a:p>
                  </a:txBody>
                  <a:tcPr marL="91425" marR="91425" marT="91425" marB="91425">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tc>
                  <a:txBody>
                    <a:bodyPr/>
                    <a:lstStyle/>
                    <a:p>
                      <a:pPr marL="0" lvl="0" indent="0">
                        <a:spcBef>
                          <a:spcPts val="0"/>
                        </a:spcBef>
                        <a:spcAft>
                          <a:spcPts val="0"/>
                        </a:spcAft>
                        <a:buNone/>
                      </a:pPr>
                      <a:r>
                        <a:rPr lang="en">
                          <a:solidFill>
                            <a:srgbClr val="FFC904"/>
                          </a:solidFill>
                        </a:rPr>
                        <a:t>Only 2.4GHz bands</a:t>
                      </a:r>
                      <a:endParaRPr>
                        <a:solidFill>
                          <a:srgbClr val="FFC904"/>
                        </a:solidFill>
                      </a:endParaRPr>
                    </a:p>
                  </a:txBody>
                  <a:tcPr marL="91425" marR="91425" marT="91425" marB="91425">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tc>
                  <a:txBody>
                    <a:bodyPr/>
                    <a:lstStyle/>
                    <a:p>
                      <a:pPr marL="0" lvl="0" indent="0">
                        <a:spcBef>
                          <a:spcPts val="0"/>
                        </a:spcBef>
                        <a:spcAft>
                          <a:spcPts val="0"/>
                        </a:spcAft>
                        <a:buNone/>
                      </a:pPr>
                      <a:r>
                        <a:rPr lang="en">
                          <a:solidFill>
                            <a:srgbClr val="FFC904"/>
                          </a:solidFill>
                        </a:rPr>
                        <a:t>HC06: $$4.02</a:t>
                      </a:r>
                      <a:endParaRPr>
                        <a:solidFill>
                          <a:srgbClr val="FFC904"/>
                        </a:solidFill>
                      </a:endParaRPr>
                    </a:p>
                  </a:txBody>
                  <a:tcPr marL="91425" marR="91425" marT="91425" marB="91425">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extLst>
                  <a:ext uri="{0D108BD9-81ED-4DB2-BD59-A6C34878D82A}">
                    <a16:rowId xmlns:a16="http://schemas.microsoft.com/office/drawing/2014/main" val="10001"/>
                  </a:ext>
                </a:extLst>
              </a:tr>
              <a:tr h="396200">
                <a:tc>
                  <a:txBody>
                    <a:bodyPr/>
                    <a:lstStyle/>
                    <a:p>
                      <a:pPr marL="0" lvl="0" indent="0">
                        <a:spcBef>
                          <a:spcPts val="0"/>
                        </a:spcBef>
                        <a:spcAft>
                          <a:spcPts val="0"/>
                        </a:spcAft>
                        <a:buNone/>
                      </a:pPr>
                      <a:r>
                        <a:rPr lang="en">
                          <a:solidFill>
                            <a:srgbClr val="FFC904"/>
                          </a:solidFill>
                        </a:rPr>
                        <a:t>Wifi</a:t>
                      </a:r>
                      <a:endParaRPr>
                        <a:solidFill>
                          <a:srgbClr val="FFC904"/>
                        </a:solidFill>
                      </a:endParaRPr>
                    </a:p>
                  </a:txBody>
                  <a:tcPr marL="91425" marR="91425" marT="91425" marB="91425">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tc>
                  <a:txBody>
                    <a:bodyPr/>
                    <a:lstStyle/>
                    <a:p>
                      <a:pPr marL="0" lvl="0" indent="0">
                        <a:spcBef>
                          <a:spcPts val="0"/>
                        </a:spcBef>
                        <a:spcAft>
                          <a:spcPts val="0"/>
                        </a:spcAft>
                        <a:buNone/>
                      </a:pPr>
                      <a:r>
                        <a:rPr lang="en">
                          <a:solidFill>
                            <a:srgbClr val="FFC904"/>
                          </a:solidFill>
                        </a:rPr>
                        <a:t>250Mbps</a:t>
                      </a:r>
                      <a:endParaRPr>
                        <a:solidFill>
                          <a:srgbClr val="FFC904"/>
                        </a:solidFill>
                      </a:endParaRPr>
                    </a:p>
                  </a:txBody>
                  <a:tcPr marL="91425" marR="91425" marT="91425" marB="91425">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tc>
                  <a:txBody>
                    <a:bodyPr/>
                    <a:lstStyle/>
                    <a:p>
                      <a:pPr marL="0" lvl="0" indent="0">
                        <a:spcBef>
                          <a:spcPts val="0"/>
                        </a:spcBef>
                        <a:spcAft>
                          <a:spcPts val="0"/>
                        </a:spcAft>
                        <a:buNone/>
                      </a:pPr>
                      <a:r>
                        <a:rPr lang="en">
                          <a:solidFill>
                            <a:srgbClr val="FFC904"/>
                          </a:solidFill>
                        </a:rPr>
                        <a:t>200m to 400m</a:t>
                      </a:r>
                      <a:endParaRPr>
                        <a:solidFill>
                          <a:srgbClr val="FFC904"/>
                        </a:solidFill>
                      </a:endParaRPr>
                    </a:p>
                  </a:txBody>
                  <a:tcPr marL="91425" marR="91425" marT="91425" marB="91425">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tc>
                  <a:txBody>
                    <a:bodyPr/>
                    <a:lstStyle/>
                    <a:p>
                      <a:pPr marL="0" lvl="0" indent="0">
                        <a:spcBef>
                          <a:spcPts val="0"/>
                        </a:spcBef>
                        <a:spcAft>
                          <a:spcPts val="0"/>
                        </a:spcAft>
                        <a:buNone/>
                      </a:pPr>
                      <a:r>
                        <a:rPr lang="en">
                          <a:solidFill>
                            <a:srgbClr val="FFC904"/>
                          </a:solidFill>
                        </a:rPr>
                        <a:t>High </a:t>
                      </a:r>
                      <a:endParaRPr>
                        <a:solidFill>
                          <a:srgbClr val="FFC904"/>
                        </a:solidFill>
                      </a:endParaRPr>
                    </a:p>
                  </a:txBody>
                  <a:tcPr marL="91425" marR="91425" marT="91425" marB="91425">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tc>
                  <a:txBody>
                    <a:bodyPr/>
                    <a:lstStyle/>
                    <a:p>
                      <a:pPr marL="0" lvl="0" indent="0">
                        <a:spcBef>
                          <a:spcPts val="0"/>
                        </a:spcBef>
                        <a:spcAft>
                          <a:spcPts val="0"/>
                        </a:spcAft>
                        <a:buNone/>
                      </a:pPr>
                      <a:r>
                        <a:rPr lang="en" sz="1300">
                          <a:solidFill>
                            <a:srgbClr val="FFC904"/>
                          </a:solidFill>
                        </a:rPr>
                        <a:t>Both 2.4GHz and 5Hz bands</a:t>
                      </a:r>
                      <a:endParaRPr sz="1300">
                        <a:solidFill>
                          <a:srgbClr val="FFC904"/>
                        </a:solidFill>
                      </a:endParaRPr>
                    </a:p>
                  </a:txBody>
                  <a:tcPr marL="91425" marR="91425" marT="91425" marB="91425">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tc>
                  <a:txBody>
                    <a:bodyPr/>
                    <a:lstStyle/>
                    <a:p>
                      <a:pPr marL="0" lvl="0" indent="0">
                        <a:spcBef>
                          <a:spcPts val="0"/>
                        </a:spcBef>
                        <a:spcAft>
                          <a:spcPts val="0"/>
                        </a:spcAft>
                        <a:buNone/>
                      </a:pPr>
                      <a:r>
                        <a:rPr lang="en">
                          <a:solidFill>
                            <a:srgbClr val="FFC904"/>
                          </a:solidFill>
                        </a:rPr>
                        <a:t>ESP8266:$6.95</a:t>
                      </a:r>
                      <a:endParaRPr>
                        <a:solidFill>
                          <a:srgbClr val="FFC904"/>
                        </a:solidFill>
                      </a:endParaRPr>
                    </a:p>
                  </a:txBody>
                  <a:tcPr marL="91425" marR="91425" marT="91425" marB="91425">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Shape 263"/>
          <p:cNvSpPr txBox="1">
            <a:spLocks noGrp="1"/>
          </p:cNvSpPr>
          <p:nvPr>
            <p:ph type="title"/>
          </p:nvPr>
        </p:nvSpPr>
        <p:spPr>
          <a:xfrm>
            <a:off x="311700" y="197875"/>
            <a:ext cx="85206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User Interface Design</a:t>
            </a:r>
            <a:endParaRPr/>
          </a:p>
        </p:txBody>
      </p:sp>
      <p:sp>
        <p:nvSpPr>
          <p:cNvPr id="264" name="Shape 264"/>
          <p:cNvSpPr txBox="1">
            <a:spLocks noGrp="1"/>
          </p:cNvSpPr>
          <p:nvPr>
            <p:ph type="body" idx="1"/>
          </p:nvPr>
        </p:nvSpPr>
        <p:spPr>
          <a:xfrm>
            <a:off x="4572000" y="1152475"/>
            <a:ext cx="4260300" cy="3416400"/>
          </a:xfrm>
          <a:prstGeom prst="rect">
            <a:avLst/>
          </a:prstGeom>
        </p:spPr>
        <p:txBody>
          <a:bodyPr spcFirstLastPara="1" wrap="square" lIns="91425" tIns="91425" rIns="91425" bIns="91425" anchor="t" anchorCtr="0">
            <a:noAutofit/>
          </a:bodyPr>
          <a:lstStyle/>
          <a:p>
            <a:pPr marL="457200" lvl="0" indent="-381000" rtl="0">
              <a:spcBef>
                <a:spcPts val="0"/>
              </a:spcBef>
              <a:spcAft>
                <a:spcPts val="0"/>
              </a:spcAft>
              <a:buSzPts val="2400"/>
              <a:buChar char="●"/>
            </a:pPr>
            <a:r>
              <a:rPr lang="en"/>
              <a:t>Start Up Screen</a:t>
            </a:r>
            <a:endParaRPr sz="1800"/>
          </a:p>
          <a:p>
            <a:pPr marL="914400" lvl="1" indent="-342900" rtl="0">
              <a:spcBef>
                <a:spcPts val="0"/>
              </a:spcBef>
              <a:spcAft>
                <a:spcPts val="0"/>
              </a:spcAft>
              <a:buSzPts val="1800"/>
              <a:buChar char="○"/>
            </a:pPr>
            <a:r>
              <a:rPr lang="en" sz="1800"/>
              <a:t>Loads user data</a:t>
            </a:r>
            <a:endParaRPr/>
          </a:p>
          <a:p>
            <a:pPr marL="457200" lvl="0" indent="-381000" rtl="0">
              <a:spcBef>
                <a:spcPts val="0"/>
              </a:spcBef>
              <a:spcAft>
                <a:spcPts val="0"/>
              </a:spcAft>
              <a:buSzPts val="2400"/>
              <a:buChar char="●"/>
            </a:pPr>
            <a:r>
              <a:rPr lang="en"/>
              <a:t>Login Screen</a:t>
            </a:r>
            <a:endParaRPr/>
          </a:p>
          <a:p>
            <a:pPr marL="914400" lvl="1" indent="-342900" rtl="0">
              <a:spcBef>
                <a:spcPts val="0"/>
              </a:spcBef>
              <a:spcAft>
                <a:spcPts val="0"/>
              </a:spcAft>
              <a:buSzPts val="1800"/>
              <a:buChar char="○"/>
            </a:pPr>
            <a:r>
              <a:rPr lang="en"/>
              <a:t>User sign in </a:t>
            </a:r>
            <a:endParaRPr/>
          </a:p>
        </p:txBody>
      </p:sp>
      <p:pic>
        <p:nvPicPr>
          <p:cNvPr id="265" name="Shape 265"/>
          <p:cNvPicPr preferRelativeResize="0"/>
          <p:nvPr/>
        </p:nvPicPr>
        <p:blipFill>
          <a:blip r:embed="rId3">
            <a:alphaModFix/>
          </a:blip>
          <a:stretch>
            <a:fillRect/>
          </a:stretch>
        </p:blipFill>
        <p:spPr>
          <a:xfrm>
            <a:off x="2667775" y="1046150"/>
            <a:ext cx="1779483" cy="3462600"/>
          </a:xfrm>
          <a:prstGeom prst="rect">
            <a:avLst/>
          </a:prstGeom>
          <a:noFill/>
          <a:ln>
            <a:noFill/>
          </a:ln>
        </p:spPr>
      </p:pic>
      <p:pic>
        <p:nvPicPr>
          <p:cNvPr id="266" name="Shape 266"/>
          <p:cNvPicPr preferRelativeResize="0"/>
          <p:nvPr/>
        </p:nvPicPr>
        <p:blipFill>
          <a:blip r:embed="rId4">
            <a:alphaModFix/>
          </a:blip>
          <a:stretch>
            <a:fillRect/>
          </a:stretch>
        </p:blipFill>
        <p:spPr>
          <a:xfrm>
            <a:off x="397525" y="1046150"/>
            <a:ext cx="1883440" cy="3522725"/>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Shape 271"/>
          <p:cNvSpPr txBox="1">
            <a:spLocks noGrp="1"/>
          </p:cNvSpPr>
          <p:nvPr>
            <p:ph type="title"/>
          </p:nvPr>
        </p:nvSpPr>
        <p:spPr>
          <a:xfrm>
            <a:off x="311700" y="197875"/>
            <a:ext cx="85206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User Interface Design</a:t>
            </a:r>
            <a:endParaRPr/>
          </a:p>
        </p:txBody>
      </p:sp>
      <p:sp>
        <p:nvSpPr>
          <p:cNvPr id="272" name="Shape 272"/>
          <p:cNvSpPr txBox="1">
            <a:spLocks noGrp="1"/>
          </p:cNvSpPr>
          <p:nvPr>
            <p:ph type="body" idx="1"/>
          </p:nvPr>
        </p:nvSpPr>
        <p:spPr>
          <a:xfrm>
            <a:off x="4460925" y="1152475"/>
            <a:ext cx="4371300" cy="3416400"/>
          </a:xfrm>
          <a:prstGeom prst="rect">
            <a:avLst/>
          </a:prstGeom>
        </p:spPr>
        <p:txBody>
          <a:bodyPr spcFirstLastPara="1" wrap="square" lIns="91425" tIns="91425" rIns="91425" bIns="91425" anchor="t" anchorCtr="0">
            <a:noAutofit/>
          </a:bodyPr>
          <a:lstStyle/>
          <a:p>
            <a:pPr marL="457200" lvl="0" indent="-381000" rtl="0">
              <a:spcBef>
                <a:spcPts val="0"/>
              </a:spcBef>
              <a:spcAft>
                <a:spcPts val="0"/>
              </a:spcAft>
              <a:buSzPts val="2400"/>
              <a:buChar char="●"/>
            </a:pPr>
            <a:r>
              <a:rPr lang="en"/>
              <a:t>Sign Up Screen</a:t>
            </a:r>
            <a:endParaRPr/>
          </a:p>
          <a:p>
            <a:pPr marL="914400" lvl="1" indent="-342900" rtl="0">
              <a:spcBef>
                <a:spcPts val="0"/>
              </a:spcBef>
              <a:spcAft>
                <a:spcPts val="0"/>
              </a:spcAft>
              <a:buSzPts val="1800"/>
              <a:buChar char="○"/>
            </a:pPr>
            <a:r>
              <a:rPr lang="en"/>
              <a:t>User account creation</a:t>
            </a:r>
            <a:endParaRPr/>
          </a:p>
          <a:p>
            <a:pPr marL="457200" lvl="0" indent="-381000" rtl="0">
              <a:spcBef>
                <a:spcPts val="0"/>
              </a:spcBef>
              <a:spcAft>
                <a:spcPts val="0"/>
              </a:spcAft>
              <a:buSzPts val="2400"/>
              <a:buChar char="●"/>
            </a:pPr>
            <a:r>
              <a:rPr lang="en"/>
              <a:t>Main Control Screen</a:t>
            </a:r>
            <a:endParaRPr/>
          </a:p>
          <a:p>
            <a:pPr marL="914400" lvl="1" indent="-342900" rtl="0">
              <a:spcBef>
                <a:spcPts val="0"/>
              </a:spcBef>
              <a:spcAft>
                <a:spcPts val="0"/>
              </a:spcAft>
              <a:buSzPts val="1800"/>
              <a:buChar char="○"/>
            </a:pPr>
            <a:r>
              <a:rPr lang="en"/>
              <a:t>SPARC movement controls</a:t>
            </a:r>
            <a:endParaRPr/>
          </a:p>
          <a:p>
            <a:pPr marL="914400" lvl="1" indent="-342900" rtl="0">
              <a:spcBef>
                <a:spcPts val="0"/>
              </a:spcBef>
              <a:spcAft>
                <a:spcPts val="0"/>
              </a:spcAft>
              <a:buSzPts val="1800"/>
              <a:buChar char="○"/>
            </a:pPr>
            <a:r>
              <a:rPr lang="en"/>
              <a:t>Device Scheduling controls</a:t>
            </a:r>
            <a:endParaRPr/>
          </a:p>
          <a:p>
            <a:pPr marL="914400" lvl="1" indent="-342900" rtl="0">
              <a:spcBef>
                <a:spcPts val="0"/>
              </a:spcBef>
              <a:spcAft>
                <a:spcPts val="0"/>
              </a:spcAft>
              <a:buSzPts val="1800"/>
              <a:buChar char="○"/>
            </a:pPr>
            <a:r>
              <a:rPr lang="en"/>
              <a:t>User settings </a:t>
            </a:r>
            <a:endParaRPr/>
          </a:p>
          <a:p>
            <a:pPr marL="914400" lvl="1" indent="-342900" rtl="0">
              <a:spcBef>
                <a:spcPts val="0"/>
              </a:spcBef>
              <a:spcAft>
                <a:spcPts val="0"/>
              </a:spcAft>
              <a:buSzPts val="1800"/>
              <a:buChar char="○"/>
            </a:pPr>
            <a:r>
              <a:rPr lang="en"/>
              <a:t>Device settings</a:t>
            </a:r>
            <a:endParaRPr/>
          </a:p>
          <a:p>
            <a:pPr marL="0" lvl="0" indent="0" rtl="0">
              <a:spcBef>
                <a:spcPts val="1600"/>
              </a:spcBef>
              <a:spcAft>
                <a:spcPts val="0"/>
              </a:spcAft>
              <a:buNone/>
            </a:pPr>
            <a:endParaRPr/>
          </a:p>
          <a:p>
            <a:pPr marL="0" lvl="0" indent="0">
              <a:spcBef>
                <a:spcPts val="1600"/>
              </a:spcBef>
              <a:spcAft>
                <a:spcPts val="1600"/>
              </a:spcAft>
              <a:buNone/>
            </a:pPr>
            <a:endParaRPr/>
          </a:p>
        </p:txBody>
      </p:sp>
      <p:pic>
        <p:nvPicPr>
          <p:cNvPr id="273" name="Shape 273"/>
          <p:cNvPicPr preferRelativeResize="0"/>
          <p:nvPr/>
        </p:nvPicPr>
        <p:blipFill>
          <a:blip r:embed="rId3">
            <a:alphaModFix/>
          </a:blip>
          <a:stretch>
            <a:fillRect/>
          </a:stretch>
        </p:blipFill>
        <p:spPr>
          <a:xfrm>
            <a:off x="311698" y="1065150"/>
            <a:ext cx="1818725" cy="3591050"/>
          </a:xfrm>
          <a:prstGeom prst="rect">
            <a:avLst/>
          </a:prstGeom>
          <a:noFill/>
          <a:ln>
            <a:noFill/>
          </a:ln>
        </p:spPr>
      </p:pic>
      <p:pic>
        <p:nvPicPr>
          <p:cNvPr id="274" name="Shape 274"/>
          <p:cNvPicPr preferRelativeResize="0"/>
          <p:nvPr/>
        </p:nvPicPr>
        <p:blipFill>
          <a:blip r:embed="rId4">
            <a:alphaModFix/>
          </a:blip>
          <a:stretch>
            <a:fillRect/>
          </a:stretch>
        </p:blipFill>
        <p:spPr>
          <a:xfrm>
            <a:off x="2449000" y="1034152"/>
            <a:ext cx="1818725" cy="3622048"/>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Shape 279"/>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
                <a:solidFill>
                  <a:srgbClr val="FFC904"/>
                </a:solidFill>
              </a:rPr>
              <a:t>Administrative Content</a:t>
            </a:r>
            <a:endParaRPr>
              <a:solidFill>
                <a:srgbClr val="FFC904"/>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Shape 284"/>
          <p:cNvSpPr txBox="1">
            <a:spLocks noGrp="1"/>
          </p:cNvSpPr>
          <p:nvPr>
            <p:ph type="title"/>
          </p:nvPr>
        </p:nvSpPr>
        <p:spPr>
          <a:xfrm>
            <a:off x="311700" y="197875"/>
            <a:ext cx="85206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Budget</a:t>
            </a:r>
            <a:endParaRPr/>
          </a:p>
        </p:txBody>
      </p:sp>
      <p:graphicFrame>
        <p:nvGraphicFramePr>
          <p:cNvPr id="285" name="Shape 285"/>
          <p:cNvGraphicFramePr/>
          <p:nvPr/>
        </p:nvGraphicFramePr>
        <p:xfrm>
          <a:off x="907600" y="981925"/>
          <a:ext cx="7239000" cy="3810000"/>
        </p:xfrm>
        <a:graphic>
          <a:graphicData uri="http://schemas.openxmlformats.org/drawingml/2006/table">
            <a:tbl>
              <a:tblPr>
                <a:noFill/>
                <a:tableStyleId>{597690B9-EF87-4683-854D-C55258CB36CC}</a:tableStyleId>
              </a:tblPr>
              <a:tblGrid>
                <a:gridCol w="3619500">
                  <a:extLst>
                    <a:ext uri="{9D8B030D-6E8A-4147-A177-3AD203B41FA5}">
                      <a16:colId xmlns:a16="http://schemas.microsoft.com/office/drawing/2014/main" val="20000"/>
                    </a:ext>
                  </a:extLst>
                </a:gridCol>
                <a:gridCol w="3619500">
                  <a:extLst>
                    <a:ext uri="{9D8B030D-6E8A-4147-A177-3AD203B41FA5}">
                      <a16:colId xmlns:a16="http://schemas.microsoft.com/office/drawing/2014/main" val="20001"/>
                    </a:ext>
                  </a:extLst>
                </a:gridCol>
              </a:tblGrid>
              <a:tr h="381000">
                <a:tc>
                  <a:txBody>
                    <a:bodyPr/>
                    <a:lstStyle/>
                    <a:p>
                      <a:pPr marL="0" lvl="0" indent="0" rtl="0">
                        <a:spcBef>
                          <a:spcPts val="0"/>
                        </a:spcBef>
                        <a:spcAft>
                          <a:spcPts val="0"/>
                        </a:spcAft>
                        <a:buNone/>
                      </a:pPr>
                      <a:r>
                        <a:rPr lang="en" sz="1200" b="1">
                          <a:solidFill>
                            <a:srgbClr val="FFC904"/>
                          </a:solidFill>
                        </a:rPr>
                        <a:t>Main Components</a:t>
                      </a:r>
                      <a:endParaRPr sz="1200" b="1">
                        <a:solidFill>
                          <a:srgbClr val="FFC904"/>
                        </a:solidFill>
                      </a:endParaRPr>
                    </a:p>
                  </a:txBody>
                  <a:tcPr marL="63500" marR="63500" marT="63500" marB="63500">
                    <a:lnL w="12700" cap="flat" cmpd="sng">
                      <a:solidFill>
                        <a:srgbClr val="B7B7B7"/>
                      </a:solidFill>
                      <a:prstDash val="solid"/>
                      <a:round/>
                      <a:headEnd type="none" w="sm" len="sm"/>
                      <a:tailEnd type="none" w="sm" len="sm"/>
                    </a:lnL>
                    <a:lnR w="12700" cap="flat" cmpd="sng">
                      <a:solidFill>
                        <a:srgbClr val="B7B7B7"/>
                      </a:solidFill>
                      <a:prstDash val="solid"/>
                      <a:round/>
                      <a:headEnd type="none" w="sm" len="sm"/>
                      <a:tailEnd type="none" w="sm" len="sm"/>
                    </a:lnR>
                    <a:lnT w="12700" cap="flat" cmpd="sng">
                      <a:solidFill>
                        <a:srgbClr val="B7B7B7"/>
                      </a:solidFill>
                      <a:prstDash val="solid"/>
                      <a:round/>
                      <a:headEnd type="none" w="sm" len="sm"/>
                      <a:tailEnd type="none" w="sm" len="sm"/>
                    </a:lnT>
                    <a:lnB w="12700" cap="flat" cmpd="sng">
                      <a:solidFill>
                        <a:srgbClr val="B7B7B7"/>
                      </a:solidFill>
                      <a:prstDash val="solid"/>
                      <a:round/>
                      <a:headEnd type="none" w="sm" len="sm"/>
                      <a:tailEnd type="none" w="sm" len="sm"/>
                    </a:lnB>
                    <a:solidFill>
                      <a:srgbClr val="555555"/>
                    </a:solidFill>
                  </a:tcPr>
                </a:tc>
                <a:tc>
                  <a:txBody>
                    <a:bodyPr/>
                    <a:lstStyle/>
                    <a:p>
                      <a:pPr marL="0" lvl="0" indent="0" rtl="0">
                        <a:spcBef>
                          <a:spcPts val="0"/>
                        </a:spcBef>
                        <a:spcAft>
                          <a:spcPts val="0"/>
                        </a:spcAft>
                        <a:buNone/>
                      </a:pPr>
                      <a:r>
                        <a:rPr lang="en" sz="1200" b="1">
                          <a:solidFill>
                            <a:srgbClr val="FFC904"/>
                          </a:solidFill>
                        </a:rPr>
                        <a:t>Estimated Budget </a:t>
                      </a:r>
                      <a:endParaRPr sz="1200" b="1">
                        <a:solidFill>
                          <a:srgbClr val="FFC904"/>
                        </a:solidFill>
                      </a:endParaRPr>
                    </a:p>
                  </a:txBody>
                  <a:tcPr marL="63500" marR="63500" marT="63500" marB="63500">
                    <a:lnL w="12700" cap="flat" cmpd="sng">
                      <a:solidFill>
                        <a:srgbClr val="B7B7B7"/>
                      </a:solidFill>
                      <a:prstDash val="solid"/>
                      <a:round/>
                      <a:headEnd type="none" w="sm" len="sm"/>
                      <a:tailEnd type="none" w="sm" len="sm"/>
                    </a:lnL>
                    <a:lnR w="12700" cap="flat" cmpd="sng">
                      <a:solidFill>
                        <a:srgbClr val="B7B7B7"/>
                      </a:solidFill>
                      <a:prstDash val="solid"/>
                      <a:round/>
                      <a:headEnd type="none" w="sm" len="sm"/>
                      <a:tailEnd type="none" w="sm" len="sm"/>
                    </a:lnR>
                    <a:lnT w="12700" cap="flat" cmpd="sng">
                      <a:solidFill>
                        <a:srgbClr val="B7B7B7"/>
                      </a:solidFill>
                      <a:prstDash val="solid"/>
                      <a:round/>
                      <a:headEnd type="none" w="sm" len="sm"/>
                      <a:tailEnd type="none" w="sm" len="sm"/>
                    </a:lnT>
                    <a:lnB w="12700" cap="flat" cmpd="sng">
                      <a:solidFill>
                        <a:srgbClr val="B7B7B7"/>
                      </a:solidFill>
                      <a:prstDash val="solid"/>
                      <a:round/>
                      <a:headEnd type="none" w="sm" len="sm"/>
                      <a:tailEnd type="none" w="sm" len="sm"/>
                    </a:lnB>
                    <a:solidFill>
                      <a:srgbClr val="555555"/>
                    </a:solidFill>
                  </a:tcPr>
                </a:tc>
                <a:extLst>
                  <a:ext uri="{0D108BD9-81ED-4DB2-BD59-A6C34878D82A}">
                    <a16:rowId xmlns:a16="http://schemas.microsoft.com/office/drawing/2014/main" val="10000"/>
                  </a:ext>
                </a:extLst>
              </a:tr>
              <a:tr h="381000">
                <a:tc>
                  <a:txBody>
                    <a:bodyPr/>
                    <a:lstStyle/>
                    <a:p>
                      <a:pPr marL="0" lvl="0" indent="0" rtl="0">
                        <a:spcBef>
                          <a:spcPts val="0"/>
                        </a:spcBef>
                        <a:spcAft>
                          <a:spcPts val="0"/>
                        </a:spcAft>
                        <a:buNone/>
                      </a:pPr>
                      <a:r>
                        <a:rPr lang="en" sz="1200">
                          <a:solidFill>
                            <a:srgbClr val="FFC904"/>
                          </a:solidFill>
                        </a:rPr>
                        <a:t>Chassis and Trash Can containment parts</a:t>
                      </a:r>
                      <a:endParaRPr sz="1200">
                        <a:solidFill>
                          <a:srgbClr val="FFC904"/>
                        </a:solidFill>
                      </a:endParaRPr>
                    </a:p>
                  </a:txBody>
                  <a:tcPr marL="63500" marR="63500" marT="63500" marB="63500">
                    <a:lnL w="12700" cap="flat" cmpd="sng">
                      <a:solidFill>
                        <a:srgbClr val="B7B7B7"/>
                      </a:solidFill>
                      <a:prstDash val="solid"/>
                      <a:round/>
                      <a:headEnd type="none" w="sm" len="sm"/>
                      <a:tailEnd type="none" w="sm" len="sm"/>
                    </a:lnL>
                    <a:lnR w="12700" cap="flat" cmpd="sng">
                      <a:solidFill>
                        <a:srgbClr val="B7B7B7"/>
                      </a:solidFill>
                      <a:prstDash val="solid"/>
                      <a:round/>
                      <a:headEnd type="none" w="sm" len="sm"/>
                      <a:tailEnd type="none" w="sm" len="sm"/>
                    </a:lnR>
                    <a:lnT w="12700" cap="flat" cmpd="sng">
                      <a:solidFill>
                        <a:srgbClr val="B7B7B7"/>
                      </a:solidFill>
                      <a:prstDash val="solid"/>
                      <a:round/>
                      <a:headEnd type="none" w="sm" len="sm"/>
                      <a:tailEnd type="none" w="sm" len="sm"/>
                    </a:lnT>
                    <a:lnB w="12700" cap="flat" cmpd="sng">
                      <a:solidFill>
                        <a:srgbClr val="B7B7B7"/>
                      </a:solidFill>
                      <a:prstDash val="solid"/>
                      <a:round/>
                      <a:headEnd type="none" w="sm" len="sm"/>
                      <a:tailEnd type="none" w="sm" len="sm"/>
                    </a:lnB>
                  </a:tcPr>
                </a:tc>
                <a:tc>
                  <a:txBody>
                    <a:bodyPr/>
                    <a:lstStyle/>
                    <a:p>
                      <a:pPr marL="0" lvl="0" indent="0" rtl="0">
                        <a:spcBef>
                          <a:spcPts val="0"/>
                        </a:spcBef>
                        <a:spcAft>
                          <a:spcPts val="0"/>
                        </a:spcAft>
                        <a:buNone/>
                      </a:pPr>
                      <a:r>
                        <a:rPr lang="en" sz="1200">
                          <a:solidFill>
                            <a:srgbClr val="FFC904"/>
                          </a:solidFill>
                        </a:rPr>
                        <a:t>~$200.00</a:t>
                      </a:r>
                      <a:endParaRPr sz="1200">
                        <a:solidFill>
                          <a:srgbClr val="FFC904"/>
                        </a:solidFill>
                      </a:endParaRPr>
                    </a:p>
                  </a:txBody>
                  <a:tcPr marL="63500" marR="63500" marT="63500" marB="63500">
                    <a:lnL w="12700" cap="flat" cmpd="sng">
                      <a:solidFill>
                        <a:srgbClr val="B7B7B7"/>
                      </a:solidFill>
                      <a:prstDash val="solid"/>
                      <a:round/>
                      <a:headEnd type="none" w="sm" len="sm"/>
                      <a:tailEnd type="none" w="sm" len="sm"/>
                    </a:lnL>
                    <a:lnR w="12700" cap="flat" cmpd="sng">
                      <a:solidFill>
                        <a:srgbClr val="B7B7B7"/>
                      </a:solidFill>
                      <a:prstDash val="solid"/>
                      <a:round/>
                      <a:headEnd type="none" w="sm" len="sm"/>
                      <a:tailEnd type="none" w="sm" len="sm"/>
                    </a:lnR>
                    <a:lnT w="12700" cap="flat" cmpd="sng">
                      <a:solidFill>
                        <a:srgbClr val="B7B7B7"/>
                      </a:solidFill>
                      <a:prstDash val="solid"/>
                      <a:round/>
                      <a:headEnd type="none" w="sm" len="sm"/>
                      <a:tailEnd type="none" w="sm" len="sm"/>
                    </a:lnT>
                    <a:lnB w="12700" cap="flat" cmpd="sng">
                      <a:solidFill>
                        <a:srgbClr val="B7B7B7"/>
                      </a:solidFill>
                      <a:prstDash val="solid"/>
                      <a:round/>
                      <a:headEnd type="none" w="sm" len="sm"/>
                      <a:tailEnd type="none" w="sm" len="sm"/>
                    </a:lnB>
                  </a:tcPr>
                </a:tc>
                <a:extLst>
                  <a:ext uri="{0D108BD9-81ED-4DB2-BD59-A6C34878D82A}">
                    <a16:rowId xmlns:a16="http://schemas.microsoft.com/office/drawing/2014/main" val="10001"/>
                  </a:ext>
                </a:extLst>
              </a:tr>
              <a:tr h="381000">
                <a:tc>
                  <a:txBody>
                    <a:bodyPr/>
                    <a:lstStyle/>
                    <a:p>
                      <a:pPr marL="0" lvl="0" indent="0" rtl="0">
                        <a:spcBef>
                          <a:spcPts val="0"/>
                        </a:spcBef>
                        <a:spcAft>
                          <a:spcPts val="0"/>
                        </a:spcAft>
                        <a:buNone/>
                      </a:pPr>
                      <a:r>
                        <a:rPr lang="en" sz="1200">
                          <a:solidFill>
                            <a:srgbClr val="FFC904"/>
                          </a:solidFill>
                        </a:rPr>
                        <a:t>Wheels and other Mechanics</a:t>
                      </a:r>
                      <a:endParaRPr sz="1200">
                        <a:solidFill>
                          <a:srgbClr val="FFC904"/>
                        </a:solidFill>
                      </a:endParaRPr>
                    </a:p>
                  </a:txBody>
                  <a:tcPr marL="63500" marR="63500" marT="63500" marB="63500">
                    <a:lnL w="12700" cap="flat" cmpd="sng">
                      <a:solidFill>
                        <a:srgbClr val="B7B7B7"/>
                      </a:solidFill>
                      <a:prstDash val="solid"/>
                      <a:round/>
                      <a:headEnd type="none" w="sm" len="sm"/>
                      <a:tailEnd type="none" w="sm" len="sm"/>
                    </a:lnL>
                    <a:lnR w="12700" cap="flat" cmpd="sng">
                      <a:solidFill>
                        <a:srgbClr val="B7B7B7"/>
                      </a:solidFill>
                      <a:prstDash val="solid"/>
                      <a:round/>
                      <a:headEnd type="none" w="sm" len="sm"/>
                      <a:tailEnd type="none" w="sm" len="sm"/>
                    </a:lnR>
                    <a:lnT w="12700" cap="flat" cmpd="sng">
                      <a:solidFill>
                        <a:srgbClr val="B7B7B7"/>
                      </a:solidFill>
                      <a:prstDash val="solid"/>
                      <a:round/>
                      <a:headEnd type="none" w="sm" len="sm"/>
                      <a:tailEnd type="none" w="sm" len="sm"/>
                    </a:lnT>
                    <a:lnB w="12700" cap="flat" cmpd="sng">
                      <a:solidFill>
                        <a:srgbClr val="B7B7B7"/>
                      </a:solidFill>
                      <a:prstDash val="solid"/>
                      <a:round/>
                      <a:headEnd type="none" w="sm" len="sm"/>
                      <a:tailEnd type="none" w="sm" len="sm"/>
                    </a:lnB>
                  </a:tcPr>
                </a:tc>
                <a:tc>
                  <a:txBody>
                    <a:bodyPr/>
                    <a:lstStyle/>
                    <a:p>
                      <a:pPr marL="0" lvl="0" indent="0" rtl="0">
                        <a:spcBef>
                          <a:spcPts val="0"/>
                        </a:spcBef>
                        <a:spcAft>
                          <a:spcPts val="0"/>
                        </a:spcAft>
                        <a:buNone/>
                      </a:pPr>
                      <a:r>
                        <a:rPr lang="en" sz="1200">
                          <a:solidFill>
                            <a:srgbClr val="FFC904"/>
                          </a:solidFill>
                        </a:rPr>
                        <a:t>~$100.00</a:t>
                      </a:r>
                      <a:endParaRPr sz="1200">
                        <a:solidFill>
                          <a:srgbClr val="FFC904"/>
                        </a:solidFill>
                      </a:endParaRPr>
                    </a:p>
                  </a:txBody>
                  <a:tcPr marL="63500" marR="63500" marT="63500" marB="63500">
                    <a:lnL w="12700" cap="flat" cmpd="sng">
                      <a:solidFill>
                        <a:srgbClr val="B7B7B7"/>
                      </a:solidFill>
                      <a:prstDash val="solid"/>
                      <a:round/>
                      <a:headEnd type="none" w="sm" len="sm"/>
                      <a:tailEnd type="none" w="sm" len="sm"/>
                    </a:lnL>
                    <a:lnR w="12700" cap="flat" cmpd="sng">
                      <a:solidFill>
                        <a:srgbClr val="B7B7B7"/>
                      </a:solidFill>
                      <a:prstDash val="solid"/>
                      <a:round/>
                      <a:headEnd type="none" w="sm" len="sm"/>
                      <a:tailEnd type="none" w="sm" len="sm"/>
                    </a:lnR>
                    <a:lnT w="12700" cap="flat" cmpd="sng">
                      <a:solidFill>
                        <a:srgbClr val="B7B7B7"/>
                      </a:solidFill>
                      <a:prstDash val="solid"/>
                      <a:round/>
                      <a:headEnd type="none" w="sm" len="sm"/>
                      <a:tailEnd type="none" w="sm" len="sm"/>
                    </a:lnT>
                    <a:lnB w="12700" cap="flat" cmpd="sng">
                      <a:solidFill>
                        <a:srgbClr val="B7B7B7"/>
                      </a:solidFill>
                      <a:prstDash val="solid"/>
                      <a:round/>
                      <a:headEnd type="none" w="sm" len="sm"/>
                      <a:tailEnd type="none" w="sm" len="sm"/>
                    </a:lnB>
                  </a:tcPr>
                </a:tc>
                <a:extLst>
                  <a:ext uri="{0D108BD9-81ED-4DB2-BD59-A6C34878D82A}">
                    <a16:rowId xmlns:a16="http://schemas.microsoft.com/office/drawing/2014/main" val="10002"/>
                  </a:ext>
                </a:extLst>
              </a:tr>
              <a:tr h="381000">
                <a:tc>
                  <a:txBody>
                    <a:bodyPr/>
                    <a:lstStyle/>
                    <a:p>
                      <a:pPr marL="0" lvl="0" indent="0" rtl="0">
                        <a:spcBef>
                          <a:spcPts val="0"/>
                        </a:spcBef>
                        <a:spcAft>
                          <a:spcPts val="0"/>
                        </a:spcAft>
                        <a:buNone/>
                      </a:pPr>
                      <a:r>
                        <a:rPr lang="en" sz="1200">
                          <a:solidFill>
                            <a:srgbClr val="FFC904"/>
                          </a:solidFill>
                        </a:rPr>
                        <a:t>Printed Circuit Boards</a:t>
                      </a:r>
                      <a:endParaRPr sz="1200">
                        <a:solidFill>
                          <a:srgbClr val="FFC904"/>
                        </a:solidFill>
                      </a:endParaRPr>
                    </a:p>
                  </a:txBody>
                  <a:tcPr marL="63500" marR="63500" marT="63500" marB="63500">
                    <a:lnL w="12700" cap="flat" cmpd="sng">
                      <a:solidFill>
                        <a:srgbClr val="B7B7B7"/>
                      </a:solidFill>
                      <a:prstDash val="solid"/>
                      <a:round/>
                      <a:headEnd type="none" w="sm" len="sm"/>
                      <a:tailEnd type="none" w="sm" len="sm"/>
                    </a:lnL>
                    <a:lnR w="12700" cap="flat" cmpd="sng">
                      <a:solidFill>
                        <a:srgbClr val="B7B7B7"/>
                      </a:solidFill>
                      <a:prstDash val="solid"/>
                      <a:round/>
                      <a:headEnd type="none" w="sm" len="sm"/>
                      <a:tailEnd type="none" w="sm" len="sm"/>
                    </a:lnR>
                    <a:lnT w="12700" cap="flat" cmpd="sng">
                      <a:solidFill>
                        <a:srgbClr val="B7B7B7"/>
                      </a:solidFill>
                      <a:prstDash val="solid"/>
                      <a:round/>
                      <a:headEnd type="none" w="sm" len="sm"/>
                      <a:tailEnd type="none" w="sm" len="sm"/>
                    </a:lnT>
                    <a:lnB w="12700" cap="flat" cmpd="sng">
                      <a:solidFill>
                        <a:srgbClr val="B7B7B7"/>
                      </a:solidFill>
                      <a:prstDash val="solid"/>
                      <a:round/>
                      <a:headEnd type="none" w="sm" len="sm"/>
                      <a:tailEnd type="none" w="sm" len="sm"/>
                    </a:lnB>
                  </a:tcPr>
                </a:tc>
                <a:tc>
                  <a:txBody>
                    <a:bodyPr/>
                    <a:lstStyle/>
                    <a:p>
                      <a:pPr marL="0" lvl="0" indent="0" rtl="0">
                        <a:spcBef>
                          <a:spcPts val="0"/>
                        </a:spcBef>
                        <a:spcAft>
                          <a:spcPts val="0"/>
                        </a:spcAft>
                        <a:buNone/>
                      </a:pPr>
                      <a:r>
                        <a:rPr lang="en" sz="1200">
                          <a:solidFill>
                            <a:srgbClr val="FFC904"/>
                          </a:solidFill>
                        </a:rPr>
                        <a:t>~$150.00</a:t>
                      </a:r>
                      <a:endParaRPr sz="1200">
                        <a:solidFill>
                          <a:srgbClr val="FFC904"/>
                        </a:solidFill>
                      </a:endParaRPr>
                    </a:p>
                  </a:txBody>
                  <a:tcPr marL="63500" marR="63500" marT="63500" marB="63500">
                    <a:lnL w="12700" cap="flat" cmpd="sng">
                      <a:solidFill>
                        <a:srgbClr val="B7B7B7"/>
                      </a:solidFill>
                      <a:prstDash val="solid"/>
                      <a:round/>
                      <a:headEnd type="none" w="sm" len="sm"/>
                      <a:tailEnd type="none" w="sm" len="sm"/>
                    </a:lnL>
                    <a:lnR w="12700" cap="flat" cmpd="sng">
                      <a:solidFill>
                        <a:srgbClr val="B7B7B7"/>
                      </a:solidFill>
                      <a:prstDash val="solid"/>
                      <a:round/>
                      <a:headEnd type="none" w="sm" len="sm"/>
                      <a:tailEnd type="none" w="sm" len="sm"/>
                    </a:lnR>
                    <a:lnT w="12700" cap="flat" cmpd="sng">
                      <a:solidFill>
                        <a:srgbClr val="B7B7B7"/>
                      </a:solidFill>
                      <a:prstDash val="solid"/>
                      <a:round/>
                      <a:headEnd type="none" w="sm" len="sm"/>
                      <a:tailEnd type="none" w="sm" len="sm"/>
                    </a:lnT>
                    <a:lnB w="12700" cap="flat" cmpd="sng">
                      <a:solidFill>
                        <a:srgbClr val="B7B7B7"/>
                      </a:solidFill>
                      <a:prstDash val="solid"/>
                      <a:round/>
                      <a:headEnd type="none" w="sm" len="sm"/>
                      <a:tailEnd type="none" w="sm" len="sm"/>
                    </a:lnB>
                  </a:tcPr>
                </a:tc>
                <a:extLst>
                  <a:ext uri="{0D108BD9-81ED-4DB2-BD59-A6C34878D82A}">
                    <a16:rowId xmlns:a16="http://schemas.microsoft.com/office/drawing/2014/main" val="10003"/>
                  </a:ext>
                </a:extLst>
              </a:tr>
              <a:tr h="381000">
                <a:tc>
                  <a:txBody>
                    <a:bodyPr/>
                    <a:lstStyle/>
                    <a:p>
                      <a:pPr marL="0" lvl="0" indent="0" rtl="0">
                        <a:spcBef>
                          <a:spcPts val="0"/>
                        </a:spcBef>
                        <a:spcAft>
                          <a:spcPts val="0"/>
                        </a:spcAft>
                        <a:buNone/>
                      </a:pPr>
                      <a:r>
                        <a:rPr lang="en" sz="1200">
                          <a:solidFill>
                            <a:srgbClr val="FFC904"/>
                          </a:solidFill>
                        </a:rPr>
                        <a:t>External Hardware Modules</a:t>
                      </a:r>
                      <a:endParaRPr sz="1200">
                        <a:solidFill>
                          <a:srgbClr val="FFC904"/>
                        </a:solidFill>
                      </a:endParaRPr>
                    </a:p>
                  </a:txBody>
                  <a:tcPr marL="63500" marR="63500" marT="63500" marB="63500">
                    <a:lnL w="12700" cap="flat" cmpd="sng">
                      <a:solidFill>
                        <a:srgbClr val="B7B7B7"/>
                      </a:solidFill>
                      <a:prstDash val="solid"/>
                      <a:round/>
                      <a:headEnd type="none" w="sm" len="sm"/>
                      <a:tailEnd type="none" w="sm" len="sm"/>
                    </a:lnL>
                    <a:lnR w="12700" cap="flat" cmpd="sng">
                      <a:solidFill>
                        <a:srgbClr val="B7B7B7"/>
                      </a:solidFill>
                      <a:prstDash val="solid"/>
                      <a:round/>
                      <a:headEnd type="none" w="sm" len="sm"/>
                      <a:tailEnd type="none" w="sm" len="sm"/>
                    </a:lnR>
                    <a:lnT w="12700" cap="flat" cmpd="sng">
                      <a:solidFill>
                        <a:srgbClr val="B7B7B7"/>
                      </a:solidFill>
                      <a:prstDash val="solid"/>
                      <a:round/>
                      <a:headEnd type="none" w="sm" len="sm"/>
                      <a:tailEnd type="none" w="sm" len="sm"/>
                    </a:lnT>
                    <a:lnB w="12700" cap="flat" cmpd="sng">
                      <a:solidFill>
                        <a:srgbClr val="B7B7B7"/>
                      </a:solidFill>
                      <a:prstDash val="solid"/>
                      <a:round/>
                      <a:headEnd type="none" w="sm" len="sm"/>
                      <a:tailEnd type="none" w="sm" len="sm"/>
                    </a:lnB>
                  </a:tcPr>
                </a:tc>
                <a:tc>
                  <a:txBody>
                    <a:bodyPr/>
                    <a:lstStyle/>
                    <a:p>
                      <a:pPr marL="0" lvl="0" indent="0" rtl="0">
                        <a:spcBef>
                          <a:spcPts val="0"/>
                        </a:spcBef>
                        <a:spcAft>
                          <a:spcPts val="0"/>
                        </a:spcAft>
                        <a:buNone/>
                      </a:pPr>
                      <a:r>
                        <a:rPr lang="en" sz="1200">
                          <a:solidFill>
                            <a:srgbClr val="FFC904"/>
                          </a:solidFill>
                        </a:rPr>
                        <a:t>~$70.00</a:t>
                      </a:r>
                      <a:endParaRPr sz="1200">
                        <a:solidFill>
                          <a:srgbClr val="FFC904"/>
                        </a:solidFill>
                      </a:endParaRPr>
                    </a:p>
                  </a:txBody>
                  <a:tcPr marL="63500" marR="63500" marT="63500" marB="63500">
                    <a:lnL w="12700" cap="flat" cmpd="sng">
                      <a:solidFill>
                        <a:srgbClr val="B7B7B7"/>
                      </a:solidFill>
                      <a:prstDash val="solid"/>
                      <a:round/>
                      <a:headEnd type="none" w="sm" len="sm"/>
                      <a:tailEnd type="none" w="sm" len="sm"/>
                    </a:lnL>
                    <a:lnR w="12700" cap="flat" cmpd="sng">
                      <a:solidFill>
                        <a:srgbClr val="B7B7B7"/>
                      </a:solidFill>
                      <a:prstDash val="solid"/>
                      <a:round/>
                      <a:headEnd type="none" w="sm" len="sm"/>
                      <a:tailEnd type="none" w="sm" len="sm"/>
                    </a:lnR>
                    <a:lnT w="12700" cap="flat" cmpd="sng">
                      <a:solidFill>
                        <a:srgbClr val="B7B7B7"/>
                      </a:solidFill>
                      <a:prstDash val="solid"/>
                      <a:round/>
                      <a:headEnd type="none" w="sm" len="sm"/>
                      <a:tailEnd type="none" w="sm" len="sm"/>
                    </a:lnT>
                    <a:lnB w="12700" cap="flat" cmpd="sng">
                      <a:solidFill>
                        <a:srgbClr val="B7B7B7"/>
                      </a:solidFill>
                      <a:prstDash val="solid"/>
                      <a:round/>
                      <a:headEnd type="none" w="sm" len="sm"/>
                      <a:tailEnd type="none" w="sm" len="sm"/>
                    </a:lnB>
                  </a:tcPr>
                </a:tc>
                <a:extLst>
                  <a:ext uri="{0D108BD9-81ED-4DB2-BD59-A6C34878D82A}">
                    <a16:rowId xmlns:a16="http://schemas.microsoft.com/office/drawing/2014/main" val="10004"/>
                  </a:ext>
                </a:extLst>
              </a:tr>
              <a:tr h="381000">
                <a:tc>
                  <a:txBody>
                    <a:bodyPr/>
                    <a:lstStyle/>
                    <a:p>
                      <a:pPr marL="0" lvl="0" indent="0" rtl="0">
                        <a:spcBef>
                          <a:spcPts val="0"/>
                        </a:spcBef>
                        <a:spcAft>
                          <a:spcPts val="0"/>
                        </a:spcAft>
                        <a:buNone/>
                      </a:pPr>
                      <a:r>
                        <a:rPr lang="en" sz="1200">
                          <a:solidFill>
                            <a:srgbClr val="FFC904"/>
                          </a:solidFill>
                        </a:rPr>
                        <a:t>Miscellaneous Hardware parts </a:t>
                      </a:r>
                      <a:endParaRPr sz="1200">
                        <a:solidFill>
                          <a:srgbClr val="FFC904"/>
                        </a:solidFill>
                      </a:endParaRPr>
                    </a:p>
                  </a:txBody>
                  <a:tcPr marL="63500" marR="63500" marT="63500" marB="63500">
                    <a:lnL w="12700" cap="flat" cmpd="sng">
                      <a:solidFill>
                        <a:srgbClr val="B7B7B7"/>
                      </a:solidFill>
                      <a:prstDash val="solid"/>
                      <a:round/>
                      <a:headEnd type="none" w="sm" len="sm"/>
                      <a:tailEnd type="none" w="sm" len="sm"/>
                    </a:lnL>
                    <a:lnR w="12700" cap="flat" cmpd="sng">
                      <a:solidFill>
                        <a:srgbClr val="B7B7B7"/>
                      </a:solidFill>
                      <a:prstDash val="solid"/>
                      <a:round/>
                      <a:headEnd type="none" w="sm" len="sm"/>
                      <a:tailEnd type="none" w="sm" len="sm"/>
                    </a:lnR>
                    <a:lnT w="12700" cap="flat" cmpd="sng">
                      <a:solidFill>
                        <a:srgbClr val="B7B7B7"/>
                      </a:solidFill>
                      <a:prstDash val="solid"/>
                      <a:round/>
                      <a:headEnd type="none" w="sm" len="sm"/>
                      <a:tailEnd type="none" w="sm" len="sm"/>
                    </a:lnT>
                    <a:lnB w="12700" cap="flat" cmpd="sng">
                      <a:solidFill>
                        <a:srgbClr val="B7B7B7"/>
                      </a:solidFill>
                      <a:prstDash val="solid"/>
                      <a:round/>
                      <a:headEnd type="none" w="sm" len="sm"/>
                      <a:tailEnd type="none" w="sm" len="sm"/>
                    </a:lnB>
                  </a:tcPr>
                </a:tc>
                <a:tc>
                  <a:txBody>
                    <a:bodyPr/>
                    <a:lstStyle/>
                    <a:p>
                      <a:pPr marL="0" lvl="0" indent="0" rtl="0">
                        <a:spcBef>
                          <a:spcPts val="0"/>
                        </a:spcBef>
                        <a:spcAft>
                          <a:spcPts val="0"/>
                        </a:spcAft>
                        <a:buNone/>
                      </a:pPr>
                      <a:r>
                        <a:rPr lang="en" sz="1200">
                          <a:solidFill>
                            <a:srgbClr val="FFC904"/>
                          </a:solidFill>
                        </a:rPr>
                        <a:t>~$100.0</a:t>
                      </a:r>
                      <a:endParaRPr sz="1200">
                        <a:solidFill>
                          <a:srgbClr val="FFC904"/>
                        </a:solidFill>
                      </a:endParaRPr>
                    </a:p>
                  </a:txBody>
                  <a:tcPr marL="63500" marR="63500" marT="63500" marB="63500">
                    <a:lnL w="12700" cap="flat" cmpd="sng">
                      <a:solidFill>
                        <a:srgbClr val="B7B7B7"/>
                      </a:solidFill>
                      <a:prstDash val="solid"/>
                      <a:round/>
                      <a:headEnd type="none" w="sm" len="sm"/>
                      <a:tailEnd type="none" w="sm" len="sm"/>
                    </a:lnL>
                    <a:lnR w="12700" cap="flat" cmpd="sng">
                      <a:solidFill>
                        <a:srgbClr val="B7B7B7"/>
                      </a:solidFill>
                      <a:prstDash val="solid"/>
                      <a:round/>
                      <a:headEnd type="none" w="sm" len="sm"/>
                      <a:tailEnd type="none" w="sm" len="sm"/>
                    </a:lnR>
                    <a:lnT w="12700" cap="flat" cmpd="sng">
                      <a:solidFill>
                        <a:srgbClr val="B7B7B7"/>
                      </a:solidFill>
                      <a:prstDash val="solid"/>
                      <a:round/>
                      <a:headEnd type="none" w="sm" len="sm"/>
                      <a:tailEnd type="none" w="sm" len="sm"/>
                    </a:lnT>
                    <a:lnB w="12700" cap="flat" cmpd="sng">
                      <a:solidFill>
                        <a:srgbClr val="B7B7B7"/>
                      </a:solidFill>
                      <a:prstDash val="solid"/>
                      <a:round/>
                      <a:headEnd type="none" w="sm" len="sm"/>
                      <a:tailEnd type="none" w="sm" len="sm"/>
                    </a:lnB>
                  </a:tcPr>
                </a:tc>
                <a:extLst>
                  <a:ext uri="{0D108BD9-81ED-4DB2-BD59-A6C34878D82A}">
                    <a16:rowId xmlns:a16="http://schemas.microsoft.com/office/drawing/2014/main" val="10005"/>
                  </a:ext>
                </a:extLst>
              </a:tr>
              <a:tr h="381000">
                <a:tc>
                  <a:txBody>
                    <a:bodyPr/>
                    <a:lstStyle/>
                    <a:p>
                      <a:pPr marL="0" lvl="0" indent="0" rtl="0">
                        <a:spcBef>
                          <a:spcPts val="0"/>
                        </a:spcBef>
                        <a:spcAft>
                          <a:spcPts val="0"/>
                        </a:spcAft>
                        <a:buNone/>
                      </a:pPr>
                      <a:r>
                        <a:rPr lang="en" sz="1200">
                          <a:solidFill>
                            <a:srgbClr val="FFC904"/>
                          </a:solidFill>
                        </a:rPr>
                        <a:t>Camera</a:t>
                      </a:r>
                      <a:endParaRPr sz="1200">
                        <a:solidFill>
                          <a:srgbClr val="FFC904"/>
                        </a:solidFill>
                      </a:endParaRPr>
                    </a:p>
                  </a:txBody>
                  <a:tcPr marL="63500" marR="63500" marT="63500" marB="63500">
                    <a:lnL w="12700" cap="flat" cmpd="sng">
                      <a:solidFill>
                        <a:srgbClr val="B7B7B7"/>
                      </a:solidFill>
                      <a:prstDash val="solid"/>
                      <a:round/>
                      <a:headEnd type="none" w="sm" len="sm"/>
                      <a:tailEnd type="none" w="sm" len="sm"/>
                    </a:lnL>
                    <a:lnR w="12700" cap="flat" cmpd="sng">
                      <a:solidFill>
                        <a:srgbClr val="B7B7B7"/>
                      </a:solidFill>
                      <a:prstDash val="solid"/>
                      <a:round/>
                      <a:headEnd type="none" w="sm" len="sm"/>
                      <a:tailEnd type="none" w="sm" len="sm"/>
                    </a:lnR>
                    <a:lnT w="12700" cap="flat" cmpd="sng">
                      <a:solidFill>
                        <a:srgbClr val="B7B7B7"/>
                      </a:solidFill>
                      <a:prstDash val="solid"/>
                      <a:round/>
                      <a:headEnd type="none" w="sm" len="sm"/>
                      <a:tailEnd type="none" w="sm" len="sm"/>
                    </a:lnT>
                    <a:lnB w="12700" cap="flat" cmpd="sng">
                      <a:solidFill>
                        <a:srgbClr val="B7B7B7"/>
                      </a:solidFill>
                      <a:prstDash val="solid"/>
                      <a:round/>
                      <a:headEnd type="none" w="sm" len="sm"/>
                      <a:tailEnd type="none" w="sm" len="sm"/>
                    </a:lnB>
                  </a:tcPr>
                </a:tc>
                <a:tc>
                  <a:txBody>
                    <a:bodyPr/>
                    <a:lstStyle/>
                    <a:p>
                      <a:pPr marL="0" lvl="0" indent="0" rtl="0">
                        <a:spcBef>
                          <a:spcPts val="0"/>
                        </a:spcBef>
                        <a:spcAft>
                          <a:spcPts val="0"/>
                        </a:spcAft>
                        <a:buNone/>
                      </a:pPr>
                      <a:r>
                        <a:rPr lang="en" sz="1200">
                          <a:solidFill>
                            <a:srgbClr val="FFC904"/>
                          </a:solidFill>
                        </a:rPr>
                        <a:t>~$70.00</a:t>
                      </a:r>
                      <a:endParaRPr sz="1200">
                        <a:solidFill>
                          <a:srgbClr val="FFC904"/>
                        </a:solidFill>
                      </a:endParaRPr>
                    </a:p>
                  </a:txBody>
                  <a:tcPr marL="63500" marR="63500" marT="63500" marB="63500">
                    <a:lnL w="12700" cap="flat" cmpd="sng">
                      <a:solidFill>
                        <a:srgbClr val="B7B7B7"/>
                      </a:solidFill>
                      <a:prstDash val="solid"/>
                      <a:round/>
                      <a:headEnd type="none" w="sm" len="sm"/>
                      <a:tailEnd type="none" w="sm" len="sm"/>
                    </a:lnL>
                    <a:lnR w="12700" cap="flat" cmpd="sng">
                      <a:solidFill>
                        <a:srgbClr val="B7B7B7"/>
                      </a:solidFill>
                      <a:prstDash val="solid"/>
                      <a:round/>
                      <a:headEnd type="none" w="sm" len="sm"/>
                      <a:tailEnd type="none" w="sm" len="sm"/>
                    </a:lnR>
                    <a:lnT w="12700" cap="flat" cmpd="sng">
                      <a:solidFill>
                        <a:srgbClr val="B7B7B7"/>
                      </a:solidFill>
                      <a:prstDash val="solid"/>
                      <a:round/>
                      <a:headEnd type="none" w="sm" len="sm"/>
                      <a:tailEnd type="none" w="sm" len="sm"/>
                    </a:lnT>
                    <a:lnB w="12700" cap="flat" cmpd="sng">
                      <a:solidFill>
                        <a:srgbClr val="B7B7B7"/>
                      </a:solidFill>
                      <a:prstDash val="solid"/>
                      <a:round/>
                      <a:headEnd type="none" w="sm" len="sm"/>
                      <a:tailEnd type="none" w="sm" len="sm"/>
                    </a:lnB>
                  </a:tcPr>
                </a:tc>
                <a:extLst>
                  <a:ext uri="{0D108BD9-81ED-4DB2-BD59-A6C34878D82A}">
                    <a16:rowId xmlns:a16="http://schemas.microsoft.com/office/drawing/2014/main" val="10006"/>
                  </a:ext>
                </a:extLst>
              </a:tr>
              <a:tr h="381000">
                <a:tc>
                  <a:txBody>
                    <a:bodyPr/>
                    <a:lstStyle/>
                    <a:p>
                      <a:pPr marL="0" lvl="0" indent="0" rtl="0">
                        <a:spcBef>
                          <a:spcPts val="0"/>
                        </a:spcBef>
                        <a:spcAft>
                          <a:spcPts val="0"/>
                        </a:spcAft>
                        <a:buNone/>
                      </a:pPr>
                      <a:r>
                        <a:rPr lang="en" sz="1200">
                          <a:solidFill>
                            <a:srgbClr val="FFC904"/>
                          </a:solidFill>
                        </a:rPr>
                        <a:t>Power Supply Components</a:t>
                      </a:r>
                      <a:endParaRPr sz="1200">
                        <a:solidFill>
                          <a:srgbClr val="FFC904"/>
                        </a:solidFill>
                      </a:endParaRPr>
                    </a:p>
                  </a:txBody>
                  <a:tcPr marL="63500" marR="63500" marT="63500" marB="63500">
                    <a:lnL w="12700" cap="flat" cmpd="sng">
                      <a:solidFill>
                        <a:srgbClr val="B7B7B7"/>
                      </a:solidFill>
                      <a:prstDash val="solid"/>
                      <a:round/>
                      <a:headEnd type="none" w="sm" len="sm"/>
                      <a:tailEnd type="none" w="sm" len="sm"/>
                    </a:lnL>
                    <a:lnR w="12700" cap="flat" cmpd="sng">
                      <a:solidFill>
                        <a:srgbClr val="B7B7B7"/>
                      </a:solidFill>
                      <a:prstDash val="solid"/>
                      <a:round/>
                      <a:headEnd type="none" w="sm" len="sm"/>
                      <a:tailEnd type="none" w="sm" len="sm"/>
                    </a:lnR>
                    <a:lnT w="12700" cap="flat" cmpd="sng">
                      <a:solidFill>
                        <a:srgbClr val="B7B7B7"/>
                      </a:solidFill>
                      <a:prstDash val="solid"/>
                      <a:round/>
                      <a:headEnd type="none" w="sm" len="sm"/>
                      <a:tailEnd type="none" w="sm" len="sm"/>
                    </a:lnT>
                    <a:lnB w="12700" cap="flat" cmpd="sng">
                      <a:solidFill>
                        <a:srgbClr val="B7B7B7"/>
                      </a:solidFill>
                      <a:prstDash val="solid"/>
                      <a:round/>
                      <a:headEnd type="none" w="sm" len="sm"/>
                      <a:tailEnd type="none" w="sm" len="sm"/>
                    </a:lnB>
                  </a:tcPr>
                </a:tc>
                <a:tc>
                  <a:txBody>
                    <a:bodyPr/>
                    <a:lstStyle/>
                    <a:p>
                      <a:pPr marL="0" lvl="0" indent="0" rtl="0">
                        <a:spcBef>
                          <a:spcPts val="0"/>
                        </a:spcBef>
                        <a:spcAft>
                          <a:spcPts val="0"/>
                        </a:spcAft>
                        <a:buNone/>
                      </a:pPr>
                      <a:r>
                        <a:rPr lang="en" sz="1200">
                          <a:solidFill>
                            <a:srgbClr val="FFC904"/>
                          </a:solidFill>
                        </a:rPr>
                        <a:t>~$200.00</a:t>
                      </a:r>
                      <a:endParaRPr sz="1200">
                        <a:solidFill>
                          <a:srgbClr val="FFC904"/>
                        </a:solidFill>
                      </a:endParaRPr>
                    </a:p>
                  </a:txBody>
                  <a:tcPr marL="63500" marR="63500" marT="63500" marB="63500">
                    <a:lnL w="12700" cap="flat" cmpd="sng">
                      <a:solidFill>
                        <a:srgbClr val="B7B7B7"/>
                      </a:solidFill>
                      <a:prstDash val="solid"/>
                      <a:round/>
                      <a:headEnd type="none" w="sm" len="sm"/>
                      <a:tailEnd type="none" w="sm" len="sm"/>
                    </a:lnL>
                    <a:lnR w="12700" cap="flat" cmpd="sng">
                      <a:solidFill>
                        <a:srgbClr val="B7B7B7"/>
                      </a:solidFill>
                      <a:prstDash val="solid"/>
                      <a:round/>
                      <a:headEnd type="none" w="sm" len="sm"/>
                      <a:tailEnd type="none" w="sm" len="sm"/>
                    </a:lnR>
                    <a:lnT w="12700" cap="flat" cmpd="sng">
                      <a:solidFill>
                        <a:srgbClr val="B7B7B7"/>
                      </a:solidFill>
                      <a:prstDash val="solid"/>
                      <a:round/>
                      <a:headEnd type="none" w="sm" len="sm"/>
                      <a:tailEnd type="none" w="sm" len="sm"/>
                    </a:lnT>
                    <a:lnB w="12700" cap="flat" cmpd="sng">
                      <a:solidFill>
                        <a:srgbClr val="B7B7B7"/>
                      </a:solidFill>
                      <a:prstDash val="solid"/>
                      <a:round/>
                      <a:headEnd type="none" w="sm" len="sm"/>
                      <a:tailEnd type="none" w="sm" len="sm"/>
                    </a:lnB>
                  </a:tcPr>
                </a:tc>
                <a:extLst>
                  <a:ext uri="{0D108BD9-81ED-4DB2-BD59-A6C34878D82A}">
                    <a16:rowId xmlns:a16="http://schemas.microsoft.com/office/drawing/2014/main" val="10007"/>
                  </a:ext>
                </a:extLst>
              </a:tr>
              <a:tr h="381000">
                <a:tc>
                  <a:txBody>
                    <a:bodyPr/>
                    <a:lstStyle/>
                    <a:p>
                      <a:pPr marL="0" lvl="0" indent="0" rtl="0">
                        <a:spcBef>
                          <a:spcPts val="0"/>
                        </a:spcBef>
                        <a:spcAft>
                          <a:spcPts val="0"/>
                        </a:spcAft>
                        <a:buNone/>
                      </a:pPr>
                      <a:r>
                        <a:rPr lang="en" sz="1200">
                          <a:solidFill>
                            <a:srgbClr val="FFC904"/>
                          </a:solidFill>
                        </a:rPr>
                        <a:t>Microcontroller and other electronics</a:t>
                      </a:r>
                      <a:endParaRPr sz="1200">
                        <a:solidFill>
                          <a:srgbClr val="FFC904"/>
                        </a:solidFill>
                      </a:endParaRPr>
                    </a:p>
                  </a:txBody>
                  <a:tcPr marL="63500" marR="63500" marT="63500" marB="63500">
                    <a:lnL w="12700" cap="flat" cmpd="sng">
                      <a:solidFill>
                        <a:srgbClr val="B7B7B7"/>
                      </a:solidFill>
                      <a:prstDash val="solid"/>
                      <a:round/>
                      <a:headEnd type="none" w="sm" len="sm"/>
                      <a:tailEnd type="none" w="sm" len="sm"/>
                    </a:lnL>
                    <a:lnR w="12700" cap="flat" cmpd="sng">
                      <a:solidFill>
                        <a:srgbClr val="B7B7B7"/>
                      </a:solidFill>
                      <a:prstDash val="solid"/>
                      <a:round/>
                      <a:headEnd type="none" w="sm" len="sm"/>
                      <a:tailEnd type="none" w="sm" len="sm"/>
                    </a:lnR>
                    <a:lnT w="12700" cap="flat" cmpd="sng">
                      <a:solidFill>
                        <a:srgbClr val="B7B7B7"/>
                      </a:solidFill>
                      <a:prstDash val="solid"/>
                      <a:round/>
                      <a:headEnd type="none" w="sm" len="sm"/>
                      <a:tailEnd type="none" w="sm" len="sm"/>
                    </a:lnT>
                    <a:lnB w="12700" cap="flat" cmpd="sng">
                      <a:solidFill>
                        <a:srgbClr val="B7B7B7"/>
                      </a:solidFill>
                      <a:prstDash val="solid"/>
                      <a:round/>
                      <a:headEnd type="none" w="sm" len="sm"/>
                      <a:tailEnd type="none" w="sm" len="sm"/>
                    </a:lnB>
                  </a:tcPr>
                </a:tc>
                <a:tc>
                  <a:txBody>
                    <a:bodyPr/>
                    <a:lstStyle/>
                    <a:p>
                      <a:pPr marL="0" lvl="0" indent="0" rtl="0">
                        <a:spcBef>
                          <a:spcPts val="0"/>
                        </a:spcBef>
                        <a:spcAft>
                          <a:spcPts val="0"/>
                        </a:spcAft>
                        <a:buNone/>
                      </a:pPr>
                      <a:r>
                        <a:rPr lang="en" sz="1200">
                          <a:solidFill>
                            <a:srgbClr val="FFC904"/>
                          </a:solidFill>
                        </a:rPr>
                        <a:t>~$100.00</a:t>
                      </a:r>
                      <a:endParaRPr sz="1200">
                        <a:solidFill>
                          <a:srgbClr val="FFC904"/>
                        </a:solidFill>
                      </a:endParaRPr>
                    </a:p>
                  </a:txBody>
                  <a:tcPr marL="63500" marR="63500" marT="63500" marB="63500">
                    <a:lnL w="12700" cap="flat" cmpd="sng">
                      <a:solidFill>
                        <a:srgbClr val="B7B7B7"/>
                      </a:solidFill>
                      <a:prstDash val="solid"/>
                      <a:round/>
                      <a:headEnd type="none" w="sm" len="sm"/>
                      <a:tailEnd type="none" w="sm" len="sm"/>
                    </a:lnL>
                    <a:lnR w="12700" cap="flat" cmpd="sng">
                      <a:solidFill>
                        <a:srgbClr val="B7B7B7"/>
                      </a:solidFill>
                      <a:prstDash val="solid"/>
                      <a:round/>
                      <a:headEnd type="none" w="sm" len="sm"/>
                      <a:tailEnd type="none" w="sm" len="sm"/>
                    </a:lnR>
                    <a:lnT w="12700" cap="flat" cmpd="sng">
                      <a:solidFill>
                        <a:srgbClr val="B7B7B7"/>
                      </a:solidFill>
                      <a:prstDash val="solid"/>
                      <a:round/>
                      <a:headEnd type="none" w="sm" len="sm"/>
                      <a:tailEnd type="none" w="sm" len="sm"/>
                    </a:lnT>
                    <a:lnB w="12700" cap="flat" cmpd="sng">
                      <a:solidFill>
                        <a:srgbClr val="B7B7B7"/>
                      </a:solidFill>
                      <a:prstDash val="solid"/>
                      <a:round/>
                      <a:headEnd type="none" w="sm" len="sm"/>
                      <a:tailEnd type="none" w="sm" len="sm"/>
                    </a:lnB>
                  </a:tcPr>
                </a:tc>
                <a:extLst>
                  <a:ext uri="{0D108BD9-81ED-4DB2-BD59-A6C34878D82A}">
                    <a16:rowId xmlns:a16="http://schemas.microsoft.com/office/drawing/2014/main" val="10008"/>
                  </a:ext>
                </a:extLst>
              </a:tr>
              <a:tr h="381000">
                <a:tc>
                  <a:txBody>
                    <a:bodyPr/>
                    <a:lstStyle/>
                    <a:p>
                      <a:pPr marL="0" lvl="0" indent="0" algn="r" rtl="0">
                        <a:spcBef>
                          <a:spcPts val="0"/>
                        </a:spcBef>
                        <a:spcAft>
                          <a:spcPts val="0"/>
                        </a:spcAft>
                        <a:buNone/>
                      </a:pPr>
                      <a:r>
                        <a:rPr lang="en" sz="1200">
                          <a:solidFill>
                            <a:srgbClr val="FFC904"/>
                          </a:solidFill>
                        </a:rPr>
                        <a:t>Estimated Total:</a:t>
                      </a:r>
                      <a:endParaRPr sz="1200">
                        <a:solidFill>
                          <a:srgbClr val="FFC904"/>
                        </a:solidFill>
                      </a:endParaRPr>
                    </a:p>
                  </a:txBody>
                  <a:tcPr marL="63500" marR="63500" marT="63500" marB="63500">
                    <a:lnL w="12700" cap="flat" cmpd="sng">
                      <a:solidFill>
                        <a:srgbClr val="B7B7B7"/>
                      </a:solidFill>
                      <a:prstDash val="solid"/>
                      <a:round/>
                      <a:headEnd type="none" w="sm" len="sm"/>
                      <a:tailEnd type="none" w="sm" len="sm"/>
                    </a:lnL>
                    <a:lnR w="12700" cap="flat" cmpd="sng">
                      <a:solidFill>
                        <a:srgbClr val="B7B7B7"/>
                      </a:solidFill>
                      <a:prstDash val="solid"/>
                      <a:round/>
                      <a:headEnd type="none" w="sm" len="sm"/>
                      <a:tailEnd type="none" w="sm" len="sm"/>
                    </a:lnR>
                    <a:lnT w="12700" cap="flat" cmpd="sng">
                      <a:solidFill>
                        <a:srgbClr val="B7B7B7"/>
                      </a:solidFill>
                      <a:prstDash val="solid"/>
                      <a:round/>
                      <a:headEnd type="none" w="sm" len="sm"/>
                      <a:tailEnd type="none" w="sm" len="sm"/>
                    </a:lnT>
                    <a:lnB w="12700" cap="flat" cmpd="sng">
                      <a:solidFill>
                        <a:srgbClr val="B7B7B7"/>
                      </a:solidFill>
                      <a:prstDash val="solid"/>
                      <a:round/>
                      <a:headEnd type="none" w="sm" len="sm"/>
                      <a:tailEnd type="none" w="sm" len="sm"/>
                    </a:lnB>
                    <a:solidFill>
                      <a:srgbClr val="555555"/>
                    </a:solidFill>
                  </a:tcPr>
                </a:tc>
                <a:tc>
                  <a:txBody>
                    <a:bodyPr/>
                    <a:lstStyle/>
                    <a:p>
                      <a:pPr marL="0" lvl="0" indent="0" rtl="0">
                        <a:spcBef>
                          <a:spcPts val="0"/>
                        </a:spcBef>
                        <a:spcAft>
                          <a:spcPts val="0"/>
                        </a:spcAft>
                        <a:buNone/>
                      </a:pPr>
                      <a:r>
                        <a:rPr lang="en" sz="1200">
                          <a:solidFill>
                            <a:srgbClr val="FFC904"/>
                          </a:solidFill>
                        </a:rPr>
                        <a:t>~$1000</a:t>
                      </a:r>
                      <a:endParaRPr sz="1200">
                        <a:solidFill>
                          <a:srgbClr val="FFC904"/>
                        </a:solidFill>
                      </a:endParaRPr>
                    </a:p>
                  </a:txBody>
                  <a:tcPr marL="63500" marR="63500" marT="63500" marB="63500">
                    <a:lnL w="12700" cap="flat" cmpd="sng">
                      <a:solidFill>
                        <a:srgbClr val="B7B7B7"/>
                      </a:solidFill>
                      <a:prstDash val="solid"/>
                      <a:round/>
                      <a:headEnd type="none" w="sm" len="sm"/>
                      <a:tailEnd type="none" w="sm" len="sm"/>
                    </a:lnL>
                    <a:lnR w="12700" cap="flat" cmpd="sng">
                      <a:solidFill>
                        <a:srgbClr val="B7B7B7"/>
                      </a:solidFill>
                      <a:prstDash val="solid"/>
                      <a:round/>
                      <a:headEnd type="none" w="sm" len="sm"/>
                      <a:tailEnd type="none" w="sm" len="sm"/>
                    </a:lnR>
                    <a:lnT w="12700" cap="flat" cmpd="sng">
                      <a:solidFill>
                        <a:srgbClr val="B7B7B7"/>
                      </a:solidFill>
                      <a:prstDash val="solid"/>
                      <a:round/>
                      <a:headEnd type="none" w="sm" len="sm"/>
                      <a:tailEnd type="none" w="sm" len="sm"/>
                    </a:lnT>
                    <a:lnB w="12700" cap="flat" cmpd="sng">
                      <a:solidFill>
                        <a:srgbClr val="B7B7B7"/>
                      </a:solidFill>
                      <a:prstDash val="solid"/>
                      <a:round/>
                      <a:headEnd type="none" w="sm" len="sm"/>
                      <a:tailEnd type="none" w="sm" len="sm"/>
                    </a:lnB>
                    <a:solidFill>
                      <a:srgbClr val="555555"/>
                    </a:solidFill>
                  </a:tcPr>
                </a:tc>
                <a:extLst>
                  <a:ext uri="{0D108BD9-81ED-4DB2-BD59-A6C34878D82A}">
                    <a16:rowId xmlns:a16="http://schemas.microsoft.com/office/drawing/2014/main" val="10009"/>
                  </a:ext>
                </a:extLst>
              </a:tr>
            </a:tbl>
          </a:graphicData>
        </a:graphic>
      </p:graphicFrame>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Shape 290"/>
          <p:cNvSpPr txBox="1">
            <a:spLocks noGrp="1"/>
          </p:cNvSpPr>
          <p:nvPr>
            <p:ph type="title"/>
          </p:nvPr>
        </p:nvSpPr>
        <p:spPr>
          <a:xfrm>
            <a:off x="311700" y="197875"/>
            <a:ext cx="85206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Work Distribution </a:t>
            </a:r>
            <a:endParaRPr/>
          </a:p>
        </p:txBody>
      </p:sp>
      <p:graphicFrame>
        <p:nvGraphicFramePr>
          <p:cNvPr id="291" name="Shape 291"/>
          <p:cNvGraphicFramePr/>
          <p:nvPr/>
        </p:nvGraphicFramePr>
        <p:xfrm>
          <a:off x="357913" y="1329600"/>
          <a:ext cx="8428175" cy="2124556"/>
        </p:xfrm>
        <a:graphic>
          <a:graphicData uri="http://schemas.openxmlformats.org/drawingml/2006/table">
            <a:tbl>
              <a:tblPr>
                <a:noFill/>
                <a:tableStyleId>{597690B9-EF87-4683-854D-C55258CB36CC}</a:tableStyleId>
              </a:tblPr>
              <a:tblGrid>
                <a:gridCol w="1168675">
                  <a:extLst>
                    <a:ext uri="{9D8B030D-6E8A-4147-A177-3AD203B41FA5}">
                      <a16:colId xmlns:a16="http://schemas.microsoft.com/office/drawing/2014/main" val="20000"/>
                    </a:ext>
                  </a:extLst>
                </a:gridCol>
                <a:gridCol w="1460600">
                  <a:extLst>
                    <a:ext uri="{9D8B030D-6E8A-4147-A177-3AD203B41FA5}">
                      <a16:colId xmlns:a16="http://schemas.microsoft.com/office/drawing/2014/main" val="20001"/>
                    </a:ext>
                  </a:extLst>
                </a:gridCol>
                <a:gridCol w="2405325">
                  <a:extLst>
                    <a:ext uri="{9D8B030D-6E8A-4147-A177-3AD203B41FA5}">
                      <a16:colId xmlns:a16="http://schemas.microsoft.com/office/drawing/2014/main" val="20002"/>
                    </a:ext>
                  </a:extLst>
                </a:gridCol>
                <a:gridCol w="1798975">
                  <a:extLst>
                    <a:ext uri="{9D8B030D-6E8A-4147-A177-3AD203B41FA5}">
                      <a16:colId xmlns:a16="http://schemas.microsoft.com/office/drawing/2014/main" val="20003"/>
                    </a:ext>
                  </a:extLst>
                </a:gridCol>
                <a:gridCol w="1594600">
                  <a:extLst>
                    <a:ext uri="{9D8B030D-6E8A-4147-A177-3AD203B41FA5}">
                      <a16:colId xmlns:a16="http://schemas.microsoft.com/office/drawing/2014/main" val="20004"/>
                    </a:ext>
                  </a:extLst>
                </a:gridCol>
              </a:tblGrid>
              <a:tr h="311875">
                <a:tc>
                  <a:txBody>
                    <a:bodyPr/>
                    <a:lstStyle/>
                    <a:p>
                      <a:pPr marL="63500" lvl="0" indent="-139700" algn="ctr" rtl="0">
                        <a:lnSpc>
                          <a:spcPct val="115000"/>
                        </a:lnSpc>
                        <a:spcBef>
                          <a:spcPts val="0"/>
                        </a:spcBef>
                        <a:spcAft>
                          <a:spcPts val="0"/>
                        </a:spcAft>
                        <a:buNone/>
                      </a:pPr>
                      <a:r>
                        <a:rPr lang="en" sz="1800" b="1"/>
                        <a:t> </a:t>
                      </a:r>
                      <a:endParaRPr sz="1800" b="1"/>
                    </a:p>
                  </a:txBody>
                  <a:tcPr marL="63500" marR="63500" marT="63500" marB="63500">
                    <a:lnL w="12700" cap="flat" cmpd="sng">
                      <a:solidFill>
                        <a:srgbClr val="B7B7B7"/>
                      </a:solidFill>
                      <a:prstDash val="solid"/>
                      <a:round/>
                      <a:headEnd type="none" w="sm" len="sm"/>
                      <a:tailEnd type="none" w="sm" len="sm"/>
                    </a:lnL>
                    <a:lnR w="12700" cap="flat" cmpd="sng">
                      <a:solidFill>
                        <a:srgbClr val="B7B7B7"/>
                      </a:solidFill>
                      <a:prstDash val="solid"/>
                      <a:round/>
                      <a:headEnd type="none" w="sm" len="sm"/>
                      <a:tailEnd type="none" w="sm" len="sm"/>
                    </a:lnR>
                    <a:lnT w="12700" cap="flat" cmpd="sng">
                      <a:solidFill>
                        <a:srgbClr val="B7B7B7"/>
                      </a:solidFill>
                      <a:prstDash val="solid"/>
                      <a:round/>
                      <a:headEnd type="none" w="sm" len="sm"/>
                      <a:tailEnd type="none" w="sm" len="sm"/>
                    </a:lnT>
                    <a:lnB w="12700" cap="flat" cmpd="sng">
                      <a:solidFill>
                        <a:srgbClr val="B7B7B7"/>
                      </a:solidFill>
                      <a:prstDash val="solid"/>
                      <a:round/>
                      <a:headEnd type="none" w="sm" len="sm"/>
                      <a:tailEnd type="none" w="sm" len="sm"/>
                    </a:lnB>
                    <a:solidFill>
                      <a:srgbClr val="555555"/>
                    </a:solidFill>
                  </a:tcPr>
                </a:tc>
                <a:tc>
                  <a:txBody>
                    <a:bodyPr/>
                    <a:lstStyle/>
                    <a:p>
                      <a:pPr marL="0" lvl="0" indent="0" algn="ctr" rtl="0">
                        <a:lnSpc>
                          <a:spcPct val="115000"/>
                        </a:lnSpc>
                        <a:spcBef>
                          <a:spcPts val="0"/>
                        </a:spcBef>
                        <a:spcAft>
                          <a:spcPts val="0"/>
                        </a:spcAft>
                        <a:buNone/>
                      </a:pPr>
                      <a:r>
                        <a:rPr lang="en" sz="1800" b="1">
                          <a:solidFill>
                            <a:srgbClr val="FFC904"/>
                          </a:solidFill>
                        </a:rPr>
                        <a:t>Hardware</a:t>
                      </a:r>
                      <a:endParaRPr sz="1800" b="1"/>
                    </a:p>
                  </a:txBody>
                  <a:tcPr marL="63500" marR="63500" marT="63500" marB="63500">
                    <a:lnL w="12700" cap="flat" cmpd="sng">
                      <a:solidFill>
                        <a:srgbClr val="B7B7B7"/>
                      </a:solidFill>
                      <a:prstDash val="solid"/>
                      <a:round/>
                      <a:headEnd type="none" w="sm" len="sm"/>
                      <a:tailEnd type="none" w="sm" len="sm"/>
                    </a:lnL>
                    <a:lnR w="12700" cap="flat" cmpd="sng">
                      <a:solidFill>
                        <a:srgbClr val="B7B7B7"/>
                      </a:solidFill>
                      <a:prstDash val="solid"/>
                      <a:round/>
                      <a:headEnd type="none" w="sm" len="sm"/>
                      <a:tailEnd type="none" w="sm" len="sm"/>
                    </a:lnR>
                    <a:lnT w="12700" cap="flat" cmpd="sng">
                      <a:solidFill>
                        <a:srgbClr val="B7B7B7"/>
                      </a:solidFill>
                      <a:prstDash val="solid"/>
                      <a:round/>
                      <a:headEnd type="none" w="sm" len="sm"/>
                      <a:tailEnd type="none" w="sm" len="sm"/>
                    </a:lnT>
                    <a:lnB w="12700" cap="flat" cmpd="sng">
                      <a:solidFill>
                        <a:srgbClr val="B7B7B7"/>
                      </a:solidFill>
                      <a:prstDash val="solid"/>
                      <a:round/>
                      <a:headEnd type="none" w="sm" len="sm"/>
                      <a:tailEnd type="none" w="sm" len="sm"/>
                    </a:lnB>
                    <a:solidFill>
                      <a:srgbClr val="555555"/>
                    </a:solidFill>
                  </a:tcPr>
                </a:tc>
                <a:tc>
                  <a:txBody>
                    <a:bodyPr/>
                    <a:lstStyle/>
                    <a:p>
                      <a:pPr marL="0" lvl="0" indent="0" algn="ctr" rtl="0">
                        <a:lnSpc>
                          <a:spcPct val="115000"/>
                        </a:lnSpc>
                        <a:spcBef>
                          <a:spcPts val="0"/>
                        </a:spcBef>
                        <a:spcAft>
                          <a:spcPts val="0"/>
                        </a:spcAft>
                        <a:buNone/>
                      </a:pPr>
                      <a:r>
                        <a:rPr lang="en" sz="1800" b="1">
                          <a:solidFill>
                            <a:srgbClr val="FFC904"/>
                          </a:solidFill>
                        </a:rPr>
                        <a:t>Mobile Application</a:t>
                      </a:r>
                      <a:endParaRPr sz="1800" b="1">
                        <a:solidFill>
                          <a:srgbClr val="FFC904"/>
                        </a:solidFill>
                      </a:endParaRPr>
                    </a:p>
                  </a:txBody>
                  <a:tcPr marL="63500" marR="63500" marT="63500" marB="63500">
                    <a:lnL w="12700" cap="flat" cmpd="sng">
                      <a:solidFill>
                        <a:srgbClr val="B7B7B7"/>
                      </a:solidFill>
                      <a:prstDash val="solid"/>
                      <a:round/>
                      <a:headEnd type="none" w="sm" len="sm"/>
                      <a:tailEnd type="none" w="sm" len="sm"/>
                    </a:lnL>
                    <a:lnR w="12700" cap="flat" cmpd="sng">
                      <a:solidFill>
                        <a:srgbClr val="B7B7B7"/>
                      </a:solidFill>
                      <a:prstDash val="solid"/>
                      <a:round/>
                      <a:headEnd type="none" w="sm" len="sm"/>
                      <a:tailEnd type="none" w="sm" len="sm"/>
                    </a:lnR>
                    <a:lnT w="12700" cap="flat" cmpd="sng">
                      <a:solidFill>
                        <a:srgbClr val="B7B7B7"/>
                      </a:solidFill>
                      <a:prstDash val="solid"/>
                      <a:round/>
                      <a:headEnd type="none" w="sm" len="sm"/>
                      <a:tailEnd type="none" w="sm" len="sm"/>
                    </a:lnT>
                    <a:lnB w="12700" cap="flat" cmpd="sng">
                      <a:solidFill>
                        <a:srgbClr val="B7B7B7"/>
                      </a:solidFill>
                      <a:prstDash val="solid"/>
                      <a:round/>
                      <a:headEnd type="none" w="sm" len="sm"/>
                      <a:tailEnd type="none" w="sm" len="sm"/>
                    </a:lnB>
                    <a:solidFill>
                      <a:srgbClr val="555555"/>
                    </a:solidFill>
                  </a:tcPr>
                </a:tc>
                <a:tc>
                  <a:txBody>
                    <a:bodyPr/>
                    <a:lstStyle/>
                    <a:p>
                      <a:pPr marL="0" lvl="0" indent="0" algn="ctr" rtl="0">
                        <a:lnSpc>
                          <a:spcPct val="115000"/>
                        </a:lnSpc>
                        <a:spcBef>
                          <a:spcPts val="0"/>
                        </a:spcBef>
                        <a:spcAft>
                          <a:spcPts val="0"/>
                        </a:spcAft>
                        <a:buNone/>
                      </a:pPr>
                      <a:r>
                        <a:rPr lang="en" sz="1800" b="1">
                          <a:solidFill>
                            <a:srgbClr val="FFC904"/>
                          </a:solidFill>
                        </a:rPr>
                        <a:t>Firmware</a:t>
                      </a:r>
                      <a:endParaRPr sz="1800" b="1"/>
                    </a:p>
                  </a:txBody>
                  <a:tcPr marL="63500" marR="63500" marT="63500" marB="63500">
                    <a:lnL w="12700" cap="flat" cmpd="sng">
                      <a:solidFill>
                        <a:srgbClr val="B7B7B7"/>
                      </a:solidFill>
                      <a:prstDash val="solid"/>
                      <a:round/>
                      <a:headEnd type="none" w="sm" len="sm"/>
                      <a:tailEnd type="none" w="sm" len="sm"/>
                    </a:lnL>
                    <a:lnR w="12700" cap="flat" cmpd="sng">
                      <a:solidFill>
                        <a:srgbClr val="B7B7B7"/>
                      </a:solidFill>
                      <a:prstDash val="solid"/>
                      <a:round/>
                      <a:headEnd type="none" w="sm" len="sm"/>
                      <a:tailEnd type="none" w="sm" len="sm"/>
                    </a:lnR>
                    <a:lnT w="12700" cap="flat" cmpd="sng">
                      <a:solidFill>
                        <a:srgbClr val="B7B7B7"/>
                      </a:solidFill>
                      <a:prstDash val="solid"/>
                      <a:round/>
                      <a:headEnd type="none" w="sm" len="sm"/>
                      <a:tailEnd type="none" w="sm" len="sm"/>
                    </a:lnT>
                    <a:lnB w="12700" cap="flat" cmpd="sng">
                      <a:solidFill>
                        <a:srgbClr val="B7B7B7"/>
                      </a:solidFill>
                      <a:prstDash val="solid"/>
                      <a:round/>
                      <a:headEnd type="none" w="sm" len="sm"/>
                      <a:tailEnd type="none" w="sm" len="sm"/>
                    </a:lnB>
                    <a:solidFill>
                      <a:srgbClr val="555555"/>
                    </a:solidFill>
                  </a:tcPr>
                </a:tc>
                <a:tc>
                  <a:txBody>
                    <a:bodyPr/>
                    <a:lstStyle/>
                    <a:p>
                      <a:pPr marL="0" lvl="0" indent="0" algn="ctr" rtl="0">
                        <a:lnSpc>
                          <a:spcPct val="115000"/>
                        </a:lnSpc>
                        <a:spcBef>
                          <a:spcPts val="0"/>
                        </a:spcBef>
                        <a:spcAft>
                          <a:spcPts val="0"/>
                        </a:spcAft>
                        <a:buNone/>
                      </a:pPr>
                      <a:r>
                        <a:rPr lang="en" sz="1800" b="1">
                          <a:solidFill>
                            <a:srgbClr val="FFC904"/>
                          </a:solidFill>
                        </a:rPr>
                        <a:t>Pathing</a:t>
                      </a:r>
                      <a:endParaRPr sz="1800" b="1"/>
                    </a:p>
                  </a:txBody>
                  <a:tcPr marL="63500" marR="63500" marT="63500" marB="63500">
                    <a:lnL w="12700" cap="flat" cmpd="sng">
                      <a:solidFill>
                        <a:srgbClr val="B7B7B7"/>
                      </a:solidFill>
                      <a:prstDash val="solid"/>
                      <a:round/>
                      <a:headEnd type="none" w="sm" len="sm"/>
                      <a:tailEnd type="none" w="sm" len="sm"/>
                    </a:lnL>
                    <a:lnR w="12700" cap="flat" cmpd="sng">
                      <a:solidFill>
                        <a:srgbClr val="B7B7B7"/>
                      </a:solidFill>
                      <a:prstDash val="solid"/>
                      <a:round/>
                      <a:headEnd type="none" w="sm" len="sm"/>
                      <a:tailEnd type="none" w="sm" len="sm"/>
                    </a:lnR>
                    <a:lnT w="12700" cap="flat" cmpd="sng">
                      <a:solidFill>
                        <a:srgbClr val="B7B7B7"/>
                      </a:solidFill>
                      <a:prstDash val="solid"/>
                      <a:round/>
                      <a:headEnd type="none" w="sm" len="sm"/>
                      <a:tailEnd type="none" w="sm" len="sm"/>
                    </a:lnT>
                    <a:lnB w="12700" cap="flat" cmpd="sng">
                      <a:solidFill>
                        <a:srgbClr val="B7B7B7"/>
                      </a:solidFill>
                      <a:prstDash val="solid"/>
                      <a:round/>
                      <a:headEnd type="none" w="sm" len="sm"/>
                      <a:tailEnd type="none" w="sm" len="sm"/>
                    </a:lnB>
                    <a:solidFill>
                      <a:srgbClr val="555555"/>
                    </a:solidFill>
                  </a:tcPr>
                </a:tc>
                <a:extLst>
                  <a:ext uri="{0D108BD9-81ED-4DB2-BD59-A6C34878D82A}">
                    <a16:rowId xmlns:a16="http://schemas.microsoft.com/office/drawing/2014/main" val="10000"/>
                  </a:ext>
                </a:extLst>
              </a:tr>
              <a:tr h="381050">
                <a:tc>
                  <a:txBody>
                    <a:bodyPr/>
                    <a:lstStyle/>
                    <a:p>
                      <a:pPr marL="0" lvl="0" indent="0" algn="ctr" rtl="0">
                        <a:lnSpc>
                          <a:spcPct val="115000"/>
                        </a:lnSpc>
                        <a:spcBef>
                          <a:spcPts val="0"/>
                        </a:spcBef>
                        <a:spcAft>
                          <a:spcPts val="0"/>
                        </a:spcAft>
                        <a:buNone/>
                      </a:pPr>
                      <a:r>
                        <a:rPr lang="en" sz="1200">
                          <a:solidFill>
                            <a:srgbClr val="FFC904"/>
                          </a:solidFill>
                        </a:rPr>
                        <a:t>Alexis Drayton </a:t>
                      </a:r>
                      <a:endParaRPr sz="1200">
                        <a:solidFill>
                          <a:srgbClr val="FFC904"/>
                        </a:solidFill>
                      </a:endParaRPr>
                    </a:p>
                  </a:txBody>
                  <a:tcPr marL="63500" marR="63500" marT="63500" marB="63500">
                    <a:lnL w="12700" cap="flat" cmpd="sng">
                      <a:solidFill>
                        <a:srgbClr val="B7B7B7"/>
                      </a:solidFill>
                      <a:prstDash val="solid"/>
                      <a:round/>
                      <a:headEnd type="none" w="sm" len="sm"/>
                      <a:tailEnd type="none" w="sm" len="sm"/>
                    </a:lnL>
                    <a:lnR w="12700" cap="flat" cmpd="sng">
                      <a:solidFill>
                        <a:srgbClr val="B7B7B7"/>
                      </a:solidFill>
                      <a:prstDash val="solid"/>
                      <a:round/>
                      <a:headEnd type="none" w="sm" len="sm"/>
                      <a:tailEnd type="none" w="sm" len="sm"/>
                    </a:lnR>
                    <a:lnT w="12700" cap="flat" cmpd="sng">
                      <a:solidFill>
                        <a:srgbClr val="B7B7B7"/>
                      </a:solidFill>
                      <a:prstDash val="solid"/>
                      <a:round/>
                      <a:headEnd type="none" w="sm" len="sm"/>
                      <a:tailEnd type="none" w="sm" len="sm"/>
                    </a:lnT>
                    <a:lnB w="12700" cap="flat" cmpd="sng">
                      <a:solidFill>
                        <a:srgbClr val="B7B7B7"/>
                      </a:solidFill>
                      <a:prstDash val="solid"/>
                      <a:round/>
                      <a:headEnd type="none" w="sm" len="sm"/>
                      <a:tailEnd type="none" w="sm" len="sm"/>
                    </a:lnB>
                  </a:tcPr>
                </a:tc>
                <a:tc>
                  <a:txBody>
                    <a:bodyPr/>
                    <a:lstStyle/>
                    <a:p>
                      <a:pPr marL="63500" lvl="0" indent="-139700" algn="ctr" rtl="0">
                        <a:lnSpc>
                          <a:spcPct val="115000"/>
                        </a:lnSpc>
                        <a:spcBef>
                          <a:spcPts val="0"/>
                        </a:spcBef>
                        <a:spcAft>
                          <a:spcPts val="0"/>
                        </a:spcAft>
                        <a:buNone/>
                      </a:pPr>
                      <a:endParaRPr sz="1200">
                        <a:solidFill>
                          <a:srgbClr val="FFC904"/>
                        </a:solidFill>
                      </a:endParaRPr>
                    </a:p>
                  </a:txBody>
                  <a:tcPr marL="63500" marR="63500" marT="63500" marB="63500">
                    <a:lnL w="12700" cap="flat" cmpd="sng">
                      <a:solidFill>
                        <a:srgbClr val="B7B7B7"/>
                      </a:solidFill>
                      <a:prstDash val="solid"/>
                      <a:round/>
                      <a:headEnd type="none" w="sm" len="sm"/>
                      <a:tailEnd type="none" w="sm" len="sm"/>
                    </a:lnL>
                    <a:lnR w="12700" cap="flat" cmpd="sng">
                      <a:solidFill>
                        <a:srgbClr val="B7B7B7"/>
                      </a:solidFill>
                      <a:prstDash val="solid"/>
                      <a:round/>
                      <a:headEnd type="none" w="sm" len="sm"/>
                      <a:tailEnd type="none" w="sm" len="sm"/>
                    </a:lnR>
                    <a:lnT w="12700" cap="flat" cmpd="sng">
                      <a:solidFill>
                        <a:srgbClr val="B7B7B7"/>
                      </a:solidFill>
                      <a:prstDash val="solid"/>
                      <a:round/>
                      <a:headEnd type="none" w="sm" len="sm"/>
                      <a:tailEnd type="none" w="sm" len="sm"/>
                    </a:lnT>
                    <a:lnB w="12700" cap="flat" cmpd="sng">
                      <a:solidFill>
                        <a:srgbClr val="B7B7B7"/>
                      </a:solidFill>
                      <a:prstDash val="solid"/>
                      <a:round/>
                      <a:headEnd type="none" w="sm" len="sm"/>
                      <a:tailEnd type="none" w="sm" len="sm"/>
                    </a:lnB>
                  </a:tcPr>
                </a:tc>
                <a:tc>
                  <a:txBody>
                    <a:bodyPr/>
                    <a:lstStyle/>
                    <a:p>
                      <a:pPr marL="63500" lvl="0" indent="-139700" algn="ctr" rtl="0">
                        <a:lnSpc>
                          <a:spcPct val="115000"/>
                        </a:lnSpc>
                        <a:spcBef>
                          <a:spcPts val="0"/>
                        </a:spcBef>
                        <a:spcAft>
                          <a:spcPts val="0"/>
                        </a:spcAft>
                        <a:buNone/>
                      </a:pPr>
                      <a:r>
                        <a:rPr lang="en" sz="1200">
                          <a:solidFill>
                            <a:srgbClr val="FFC904"/>
                          </a:solidFill>
                        </a:rPr>
                        <a:t>P</a:t>
                      </a:r>
                      <a:endParaRPr>
                        <a:solidFill>
                          <a:srgbClr val="FFC904"/>
                        </a:solidFill>
                      </a:endParaRPr>
                    </a:p>
                  </a:txBody>
                  <a:tcPr marL="63500" marR="63500" marT="63500" marB="63500">
                    <a:lnL w="12700" cap="flat" cmpd="sng">
                      <a:solidFill>
                        <a:srgbClr val="B7B7B7"/>
                      </a:solidFill>
                      <a:prstDash val="solid"/>
                      <a:round/>
                      <a:headEnd type="none" w="sm" len="sm"/>
                      <a:tailEnd type="none" w="sm" len="sm"/>
                    </a:lnL>
                    <a:lnR w="12700" cap="flat" cmpd="sng">
                      <a:solidFill>
                        <a:srgbClr val="B7B7B7"/>
                      </a:solidFill>
                      <a:prstDash val="solid"/>
                      <a:round/>
                      <a:headEnd type="none" w="sm" len="sm"/>
                      <a:tailEnd type="none" w="sm" len="sm"/>
                    </a:lnR>
                    <a:lnT w="12700" cap="flat" cmpd="sng">
                      <a:solidFill>
                        <a:srgbClr val="B7B7B7"/>
                      </a:solidFill>
                      <a:prstDash val="solid"/>
                      <a:round/>
                      <a:headEnd type="none" w="sm" len="sm"/>
                      <a:tailEnd type="none" w="sm" len="sm"/>
                    </a:lnT>
                    <a:lnB w="12700" cap="flat" cmpd="sng">
                      <a:solidFill>
                        <a:srgbClr val="B7B7B7"/>
                      </a:solidFill>
                      <a:prstDash val="solid"/>
                      <a:round/>
                      <a:headEnd type="none" w="sm" len="sm"/>
                      <a:tailEnd type="none" w="sm" len="sm"/>
                    </a:lnB>
                  </a:tcPr>
                </a:tc>
                <a:tc>
                  <a:txBody>
                    <a:bodyPr/>
                    <a:lstStyle/>
                    <a:p>
                      <a:pPr marL="63500" lvl="0" indent="-139700" algn="ctr" rtl="0">
                        <a:lnSpc>
                          <a:spcPct val="115000"/>
                        </a:lnSpc>
                        <a:spcBef>
                          <a:spcPts val="0"/>
                        </a:spcBef>
                        <a:spcAft>
                          <a:spcPts val="0"/>
                        </a:spcAft>
                        <a:buNone/>
                      </a:pPr>
                      <a:r>
                        <a:rPr lang="en" sz="1200">
                          <a:solidFill>
                            <a:srgbClr val="FFC904"/>
                          </a:solidFill>
                        </a:rPr>
                        <a:t>s</a:t>
                      </a:r>
                      <a:endParaRPr sz="1200">
                        <a:solidFill>
                          <a:srgbClr val="FFC904"/>
                        </a:solidFill>
                      </a:endParaRPr>
                    </a:p>
                  </a:txBody>
                  <a:tcPr marL="63500" marR="63500" marT="63500" marB="63500">
                    <a:lnL w="12700" cap="flat" cmpd="sng">
                      <a:solidFill>
                        <a:srgbClr val="B7B7B7"/>
                      </a:solidFill>
                      <a:prstDash val="solid"/>
                      <a:round/>
                      <a:headEnd type="none" w="sm" len="sm"/>
                      <a:tailEnd type="none" w="sm" len="sm"/>
                    </a:lnL>
                    <a:lnR w="12700" cap="flat" cmpd="sng">
                      <a:solidFill>
                        <a:srgbClr val="B7B7B7"/>
                      </a:solidFill>
                      <a:prstDash val="solid"/>
                      <a:round/>
                      <a:headEnd type="none" w="sm" len="sm"/>
                      <a:tailEnd type="none" w="sm" len="sm"/>
                    </a:lnR>
                    <a:lnT w="12700" cap="flat" cmpd="sng">
                      <a:solidFill>
                        <a:srgbClr val="B7B7B7"/>
                      </a:solidFill>
                      <a:prstDash val="solid"/>
                      <a:round/>
                      <a:headEnd type="none" w="sm" len="sm"/>
                      <a:tailEnd type="none" w="sm" len="sm"/>
                    </a:lnT>
                    <a:lnB w="12700" cap="flat" cmpd="sng">
                      <a:solidFill>
                        <a:srgbClr val="B7B7B7"/>
                      </a:solidFill>
                      <a:prstDash val="solid"/>
                      <a:round/>
                      <a:headEnd type="none" w="sm" len="sm"/>
                      <a:tailEnd type="none" w="sm" len="sm"/>
                    </a:lnB>
                  </a:tcPr>
                </a:tc>
                <a:tc>
                  <a:txBody>
                    <a:bodyPr/>
                    <a:lstStyle/>
                    <a:p>
                      <a:pPr marL="63500" lvl="0" indent="-139700" algn="ctr" rtl="0">
                        <a:lnSpc>
                          <a:spcPct val="115000"/>
                        </a:lnSpc>
                        <a:spcBef>
                          <a:spcPts val="0"/>
                        </a:spcBef>
                        <a:spcAft>
                          <a:spcPts val="0"/>
                        </a:spcAft>
                        <a:buNone/>
                      </a:pPr>
                      <a:endParaRPr sz="1200">
                        <a:solidFill>
                          <a:srgbClr val="FFC904"/>
                        </a:solidFill>
                      </a:endParaRPr>
                    </a:p>
                  </a:txBody>
                  <a:tcPr marL="63500" marR="63500" marT="63500" marB="63500">
                    <a:lnL w="12700" cap="flat" cmpd="sng">
                      <a:solidFill>
                        <a:srgbClr val="B7B7B7"/>
                      </a:solidFill>
                      <a:prstDash val="solid"/>
                      <a:round/>
                      <a:headEnd type="none" w="sm" len="sm"/>
                      <a:tailEnd type="none" w="sm" len="sm"/>
                    </a:lnL>
                    <a:lnR w="12700" cap="flat" cmpd="sng">
                      <a:solidFill>
                        <a:srgbClr val="B7B7B7"/>
                      </a:solidFill>
                      <a:prstDash val="solid"/>
                      <a:round/>
                      <a:headEnd type="none" w="sm" len="sm"/>
                      <a:tailEnd type="none" w="sm" len="sm"/>
                    </a:lnR>
                    <a:lnT w="12700" cap="flat" cmpd="sng">
                      <a:solidFill>
                        <a:srgbClr val="B7B7B7"/>
                      </a:solidFill>
                      <a:prstDash val="solid"/>
                      <a:round/>
                      <a:headEnd type="none" w="sm" len="sm"/>
                      <a:tailEnd type="none" w="sm" len="sm"/>
                    </a:lnT>
                    <a:lnB w="12700" cap="flat" cmpd="sng">
                      <a:solidFill>
                        <a:srgbClr val="B7B7B7"/>
                      </a:solidFill>
                      <a:prstDash val="solid"/>
                      <a:round/>
                      <a:headEnd type="none" w="sm" len="sm"/>
                      <a:tailEnd type="none" w="sm" len="sm"/>
                    </a:lnB>
                  </a:tcPr>
                </a:tc>
                <a:extLst>
                  <a:ext uri="{0D108BD9-81ED-4DB2-BD59-A6C34878D82A}">
                    <a16:rowId xmlns:a16="http://schemas.microsoft.com/office/drawing/2014/main" val="10001"/>
                  </a:ext>
                </a:extLst>
              </a:tr>
              <a:tr h="381050">
                <a:tc>
                  <a:txBody>
                    <a:bodyPr/>
                    <a:lstStyle/>
                    <a:p>
                      <a:pPr marL="63500" lvl="0" indent="-139700" algn="ctr" rtl="0">
                        <a:lnSpc>
                          <a:spcPct val="115000"/>
                        </a:lnSpc>
                        <a:spcBef>
                          <a:spcPts val="0"/>
                        </a:spcBef>
                        <a:spcAft>
                          <a:spcPts val="0"/>
                        </a:spcAft>
                        <a:buNone/>
                      </a:pPr>
                      <a:r>
                        <a:rPr lang="en" sz="1200">
                          <a:solidFill>
                            <a:srgbClr val="FFC904"/>
                          </a:solidFill>
                        </a:rPr>
                        <a:t>Sean McGarvey </a:t>
                      </a:r>
                      <a:endParaRPr sz="1200">
                        <a:solidFill>
                          <a:srgbClr val="FFC904"/>
                        </a:solidFill>
                      </a:endParaRPr>
                    </a:p>
                  </a:txBody>
                  <a:tcPr marL="63500" marR="63500" marT="63500" marB="63500">
                    <a:lnL w="12700" cap="flat" cmpd="sng">
                      <a:solidFill>
                        <a:srgbClr val="B7B7B7"/>
                      </a:solidFill>
                      <a:prstDash val="solid"/>
                      <a:round/>
                      <a:headEnd type="none" w="sm" len="sm"/>
                      <a:tailEnd type="none" w="sm" len="sm"/>
                    </a:lnL>
                    <a:lnR w="12700" cap="flat" cmpd="sng">
                      <a:solidFill>
                        <a:srgbClr val="B7B7B7"/>
                      </a:solidFill>
                      <a:prstDash val="solid"/>
                      <a:round/>
                      <a:headEnd type="none" w="sm" len="sm"/>
                      <a:tailEnd type="none" w="sm" len="sm"/>
                    </a:lnR>
                    <a:lnT w="12700" cap="flat" cmpd="sng">
                      <a:solidFill>
                        <a:srgbClr val="B7B7B7"/>
                      </a:solidFill>
                      <a:prstDash val="solid"/>
                      <a:round/>
                      <a:headEnd type="none" w="sm" len="sm"/>
                      <a:tailEnd type="none" w="sm" len="sm"/>
                    </a:lnT>
                    <a:lnB w="12700" cap="flat" cmpd="sng">
                      <a:solidFill>
                        <a:srgbClr val="B7B7B7"/>
                      </a:solidFill>
                      <a:prstDash val="solid"/>
                      <a:round/>
                      <a:headEnd type="none" w="sm" len="sm"/>
                      <a:tailEnd type="none" w="sm" len="sm"/>
                    </a:lnB>
                  </a:tcPr>
                </a:tc>
                <a:tc>
                  <a:txBody>
                    <a:bodyPr/>
                    <a:lstStyle/>
                    <a:p>
                      <a:pPr marL="63500" lvl="0" indent="-139700" algn="ctr" rtl="0">
                        <a:lnSpc>
                          <a:spcPct val="115000"/>
                        </a:lnSpc>
                        <a:spcBef>
                          <a:spcPts val="0"/>
                        </a:spcBef>
                        <a:spcAft>
                          <a:spcPts val="0"/>
                        </a:spcAft>
                        <a:buNone/>
                      </a:pPr>
                      <a:r>
                        <a:rPr lang="en">
                          <a:solidFill>
                            <a:srgbClr val="FFC904"/>
                          </a:solidFill>
                        </a:rPr>
                        <a:t>P</a:t>
                      </a:r>
                      <a:endParaRPr>
                        <a:solidFill>
                          <a:srgbClr val="FFC904"/>
                        </a:solidFill>
                      </a:endParaRPr>
                    </a:p>
                  </a:txBody>
                  <a:tcPr marL="63500" marR="63500" marT="63500" marB="63500">
                    <a:lnL w="12700" cap="flat" cmpd="sng">
                      <a:solidFill>
                        <a:srgbClr val="B7B7B7"/>
                      </a:solidFill>
                      <a:prstDash val="solid"/>
                      <a:round/>
                      <a:headEnd type="none" w="sm" len="sm"/>
                      <a:tailEnd type="none" w="sm" len="sm"/>
                    </a:lnL>
                    <a:lnR w="12700" cap="flat" cmpd="sng">
                      <a:solidFill>
                        <a:srgbClr val="B7B7B7"/>
                      </a:solidFill>
                      <a:prstDash val="solid"/>
                      <a:round/>
                      <a:headEnd type="none" w="sm" len="sm"/>
                      <a:tailEnd type="none" w="sm" len="sm"/>
                    </a:lnR>
                    <a:lnT w="12700" cap="flat" cmpd="sng">
                      <a:solidFill>
                        <a:srgbClr val="B7B7B7"/>
                      </a:solidFill>
                      <a:prstDash val="solid"/>
                      <a:round/>
                      <a:headEnd type="none" w="sm" len="sm"/>
                      <a:tailEnd type="none" w="sm" len="sm"/>
                    </a:lnT>
                    <a:lnB w="12700" cap="flat" cmpd="sng">
                      <a:solidFill>
                        <a:srgbClr val="B7B7B7"/>
                      </a:solidFill>
                      <a:prstDash val="solid"/>
                      <a:round/>
                      <a:headEnd type="none" w="sm" len="sm"/>
                      <a:tailEnd type="none" w="sm" len="sm"/>
                    </a:lnB>
                  </a:tcPr>
                </a:tc>
                <a:tc>
                  <a:txBody>
                    <a:bodyPr/>
                    <a:lstStyle/>
                    <a:p>
                      <a:pPr marL="63500" lvl="0" indent="-139700" algn="ctr" rtl="0">
                        <a:lnSpc>
                          <a:spcPct val="115000"/>
                        </a:lnSpc>
                        <a:spcBef>
                          <a:spcPts val="0"/>
                        </a:spcBef>
                        <a:spcAft>
                          <a:spcPts val="0"/>
                        </a:spcAft>
                        <a:buNone/>
                      </a:pPr>
                      <a:endParaRPr sz="1200">
                        <a:solidFill>
                          <a:srgbClr val="FFC904"/>
                        </a:solidFill>
                      </a:endParaRPr>
                    </a:p>
                  </a:txBody>
                  <a:tcPr marL="63500" marR="63500" marT="63500" marB="63500">
                    <a:lnL w="12700" cap="flat" cmpd="sng">
                      <a:solidFill>
                        <a:srgbClr val="B7B7B7"/>
                      </a:solidFill>
                      <a:prstDash val="solid"/>
                      <a:round/>
                      <a:headEnd type="none" w="sm" len="sm"/>
                      <a:tailEnd type="none" w="sm" len="sm"/>
                    </a:lnL>
                    <a:lnR w="12700" cap="flat" cmpd="sng">
                      <a:solidFill>
                        <a:srgbClr val="B7B7B7"/>
                      </a:solidFill>
                      <a:prstDash val="solid"/>
                      <a:round/>
                      <a:headEnd type="none" w="sm" len="sm"/>
                      <a:tailEnd type="none" w="sm" len="sm"/>
                    </a:lnR>
                    <a:lnT w="12700" cap="flat" cmpd="sng">
                      <a:solidFill>
                        <a:srgbClr val="B7B7B7"/>
                      </a:solidFill>
                      <a:prstDash val="solid"/>
                      <a:round/>
                      <a:headEnd type="none" w="sm" len="sm"/>
                      <a:tailEnd type="none" w="sm" len="sm"/>
                    </a:lnT>
                    <a:lnB w="12700" cap="flat" cmpd="sng">
                      <a:solidFill>
                        <a:srgbClr val="B7B7B7"/>
                      </a:solidFill>
                      <a:prstDash val="solid"/>
                      <a:round/>
                      <a:headEnd type="none" w="sm" len="sm"/>
                      <a:tailEnd type="none" w="sm" len="sm"/>
                    </a:lnB>
                  </a:tcPr>
                </a:tc>
                <a:tc>
                  <a:txBody>
                    <a:bodyPr/>
                    <a:lstStyle/>
                    <a:p>
                      <a:pPr marL="63500" lvl="0" indent="-139700" algn="ctr" rtl="0">
                        <a:lnSpc>
                          <a:spcPct val="115000"/>
                        </a:lnSpc>
                        <a:spcBef>
                          <a:spcPts val="0"/>
                        </a:spcBef>
                        <a:spcAft>
                          <a:spcPts val="0"/>
                        </a:spcAft>
                        <a:buNone/>
                      </a:pPr>
                      <a:endParaRPr sz="1200">
                        <a:solidFill>
                          <a:srgbClr val="FFC904"/>
                        </a:solidFill>
                      </a:endParaRPr>
                    </a:p>
                  </a:txBody>
                  <a:tcPr marL="63500" marR="63500" marT="63500" marB="63500">
                    <a:lnL w="12700" cap="flat" cmpd="sng">
                      <a:solidFill>
                        <a:srgbClr val="B7B7B7"/>
                      </a:solidFill>
                      <a:prstDash val="solid"/>
                      <a:round/>
                      <a:headEnd type="none" w="sm" len="sm"/>
                      <a:tailEnd type="none" w="sm" len="sm"/>
                    </a:lnL>
                    <a:lnR w="12700" cap="flat" cmpd="sng">
                      <a:solidFill>
                        <a:srgbClr val="B7B7B7"/>
                      </a:solidFill>
                      <a:prstDash val="solid"/>
                      <a:round/>
                      <a:headEnd type="none" w="sm" len="sm"/>
                      <a:tailEnd type="none" w="sm" len="sm"/>
                    </a:lnR>
                    <a:lnT w="12700" cap="flat" cmpd="sng">
                      <a:solidFill>
                        <a:srgbClr val="B7B7B7"/>
                      </a:solidFill>
                      <a:prstDash val="solid"/>
                      <a:round/>
                      <a:headEnd type="none" w="sm" len="sm"/>
                      <a:tailEnd type="none" w="sm" len="sm"/>
                    </a:lnT>
                    <a:lnB w="12700" cap="flat" cmpd="sng">
                      <a:solidFill>
                        <a:srgbClr val="B7B7B7"/>
                      </a:solidFill>
                      <a:prstDash val="solid"/>
                      <a:round/>
                      <a:headEnd type="none" w="sm" len="sm"/>
                      <a:tailEnd type="none" w="sm" len="sm"/>
                    </a:lnB>
                  </a:tcPr>
                </a:tc>
                <a:tc>
                  <a:txBody>
                    <a:bodyPr/>
                    <a:lstStyle/>
                    <a:p>
                      <a:pPr marL="63500" lvl="0" indent="-139700" algn="ctr" rtl="0">
                        <a:lnSpc>
                          <a:spcPct val="115000"/>
                        </a:lnSpc>
                        <a:spcBef>
                          <a:spcPts val="0"/>
                        </a:spcBef>
                        <a:spcAft>
                          <a:spcPts val="0"/>
                        </a:spcAft>
                        <a:buNone/>
                      </a:pPr>
                      <a:r>
                        <a:rPr lang="en" sz="1200">
                          <a:solidFill>
                            <a:srgbClr val="FFC904"/>
                          </a:solidFill>
                        </a:rPr>
                        <a:t>  </a:t>
                      </a:r>
                      <a:endParaRPr sz="1200">
                        <a:solidFill>
                          <a:srgbClr val="FFC904"/>
                        </a:solidFill>
                      </a:endParaRPr>
                    </a:p>
                  </a:txBody>
                  <a:tcPr marL="63500" marR="63500" marT="63500" marB="63500">
                    <a:lnL w="12700" cap="flat" cmpd="sng">
                      <a:solidFill>
                        <a:srgbClr val="B7B7B7"/>
                      </a:solidFill>
                      <a:prstDash val="solid"/>
                      <a:round/>
                      <a:headEnd type="none" w="sm" len="sm"/>
                      <a:tailEnd type="none" w="sm" len="sm"/>
                    </a:lnL>
                    <a:lnR w="12700" cap="flat" cmpd="sng">
                      <a:solidFill>
                        <a:srgbClr val="B7B7B7"/>
                      </a:solidFill>
                      <a:prstDash val="solid"/>
                      <a:round/>
                      <a:headEnd type="none" w="sm" len="sm"/>
                      <a:tailEnd type="none" w="sm" len="sm"/>
                    </a:lnR>
                    <a:lnT w="12700" cap="flat" cmpd="sng">
                      <a:solidFill>
                        <a:srgbClr val="B7B7B7"/>
                      </a:solidFill>
                      <a:prstDash val="solid"/>
                      <a:round/>
                      <a:headEnd type="none" w="sm" len="sm"/>
                      <a:tailEnd type="none" w="sm" len="sm"/>
                    </a:lnT>
                    <a:lnB w="12700" cap="flat" cmpd="sng">
                      <a:solidFill>
                        <a:srgbClr val="B7B7B7"/>
                      </a:solidFill>
                      <a:prstDash val="solid"/>
                      <a:round/>
                      <a:headEnd type="none" w="sm" len="sm"/>
                      <a:tailEnd type="none" w="sm" len="sm"/>
                    </a:lnB>
                  </a:tcPr>
                </a:tc>
                <a:extLst>
                  <a:ext uri="{0D108BD9-81ED-4DB2-BD59-A6C34878D82A}">
                    <a16:rowId xmlns:a16="http://schemas.microsoft.com/office/drawing/2014/main" val="10002"/>
                  </a:ext>
                </a:extLst>
              </a:tr>
              <a:tr h="381050">
                <a:tc>
                  <a:txBody>
                    <a:bodyPr/>
                    <a:lstStyle/>
                    <a:p>
                      <a:pPr marL="63500" lvl="0" indent="-139700" algn="ctr" rtl="0">
                        <a:lnSpc>
                          <a:spcPct val="115000"/>
                        </a:lnSpc>
                        <a:spcBef>
                          <a:spcPts val="0"/>
                        </a:spcBef>
                        <a:spcAft>
                          <a:spcPts val="0"/>
                        </a:spcAft>
                        <a:buNone/>
                      </a:pPr>
                      <a:r>
                        <a:rPr lang="en" sz="1200">
                          <a:solidFill>
                            <a:srgbClr val="FFC904"/>
                          </a:solidFill>
                        </a:rPr>
                        <a:t> Wyatt Schmitz </a:t>
                      </a:r>
                      <a:endParaRPr sz="1200">
                        <a:solidFill>
                          <a:srgbClr val="FFC904"/>
                        </a:solidFill>
                      </a:endParaRPr>
                    </a:p>
                  </a:txBody>
                  <a:tcPr marL="63500" marR="63500" marT="63500" marB="63500">
                    <a:lnL w="12700" cap="flat" cmpd="sng">
                      <a:solidFill>
                        <a:srgbClr val="B7B7B7"/>
                      </a:solidFill>
                      <a:prstDash val="solid"/>
                      <a:round/>
                      <a:headEnd type="none" w="sm" len="sm"/>
                      <a:tailEnd type="none" w="sm" len="sm"/>
                    </a:lnL>
                    <a:lnR w="12700" cap="flat" cmpd="sng">
                      <a:solidFill>
                        <a:srgbClr val="B7B7B7"/>
                      </a:solidFill>
                      <a:prstDash val="solid"/>
                      <a:round/>
                      <a:headEnd type="none" w="sm" len="sm"/>
                      <a:tailEnd type="none" w="sm" len="sm"/>
                    </a:lnR>
                    <a:lnT w="12700" cap="flat" cmpd="sng">
                      <a:solidFill>
                        <a:srgbClr val="B7B7B7"/>
                      </a:solidFill>
                      <a:prstDash val="solid"/>
                      <a:round/>
                      <a:headEnd type="none" w="sm" len="sm"/>
                      <a:tailEnd type="none" w="sm" len="sm"/>
                    </a:lnT>
                    <a:lnB w="12700" cap="flat" cmpd="sng">
                      <a:solidFill>
                        <a:srgbClr val="B7B7B7"/>
                      </a:solidFill>
                      <a:prstDash val="solid"/>
                      <a:round/>
                      <a:headEnd type="none" w="sm" len="sm"/>
                      <a:tailEnd type="none" w="sm" len="sm"/>
                    </a:lnB>
                  </a:tcPr>
                </a:tc>
                <a:tc>
                  <a:txBody>
                    <a:bodyPr/>
                    <a:lstStyle/>
                    <a:p>
                      <a:pPr marL="63500" lvl="0" indent="-139700" algn="ctr" rtl="0">
                        <a:lnSpc>
                          <a:spcPct val="115000"/>
                        </a:lnSpc>
                        <a:spcBef>
                          <a:spcPts val="0"/>
                        </a:spcBef>
                        <a:spcAft>
                          <a:spcPts val="0"/>
                        </a:spcAft>
                        <a:buNone/>
                      </a:pPr>
                      <a:r>
                        <a:rPr lang="en" sz="1200">
                          <a:solidFill>
                            <a:srgbClr val="FFC904"/>
                          </a:solidFill>
                        </a:rPr>
                        <a:t>s</a:t>
                      </a:r>
                      <a:endParaRPr sz="1200">
                        <a:solidFill>
                          <a:srgbClr val="FFC904"/>
                        </a:solidFill>
                      </a:endParaRPr>
                    </a:p>
                  </a:txBody>
                  <a:tcPr marL="63500" marR="63500" marT="63500" marB="63500">
                    <a:lnL w="12700" cap="flat" cmpd="sng">
                      <a:solidFill>
                        <a:srgbClr val="B7B7B7"/>
                      </a:solidFill>
                      <a:prstDash val="solid"/>
                      <a:round/>
                      <a:headEnd type="none" w="sm" len="sm"/>
                      <a:tailEnd type="none" w="sm" len="sm"/>
                    </a:lnL>
                    <a:lnR w="12700" cap="flat" cmpd="sng">
                      <a:solidFill>
                        <a:srgbClr val="B7B7B7"/>
                      </a:solidFill>
                      <a:prstDash val="solid"/>
                      <a:round/>
                      <a:headEnd type="none" w="sm" len="sm"/>
                      <a:tailEnd type="none" w="sm" len="sm"/>
                    </a:lnR>
                    <a:lnT w="12700" cap="flat" cmpd="sng">
                      <a:solidFill>
                        <a:srgbClr val="B7B7B7"/>
                      </a:solidFill>
                      <a:prstDash val="solid"/>
                      <a:round/>
                      <a:headEnd type="none" w="sm" len="sm"/>
                      <a:tailEnd type="none" w="sm" len="sm"/>
                    </a:lnT>
                    <a:lnB w="12700" cap="flat" cmpd="sng">
                      <a:solidFill>
                        <a:srgbClr val="B7B7B7"/>
                      </a:solidFill>
                      <a:prstDash val="solid"/>
                      <a:round/>
                      <a:headEnd type="none" w="sm" len="sm"/>
                      <a:tailEnd type="none" w="sm" len="sm"/>
                    </a:lnB>
                  </a:tcPr>
                </a:tc>
                <a:tc>
                  <a:txBody>
                    <a:bodyPr/>
                    <a:lstStyle/>
                    <a:p>
                      <a:pPr marL="63500" lvl="0" indent="-139700" algn="ctr" rtl="0">
                        <a:lnSpc>
                          <a:spcPct val="115000"/>
                        </a:lnSpc>
                        <a:spcBef>
                          <a:spcPts val="0"/>
                        </a:spcBef>
                        <a:spcAft>
                          <a:spcPts val="0"/>
                        </a:spcAft>
                        <a:buNone/>
                      </a:pPr>
                      <a:endParaRPr sz="1200">
                        <a:solidFill>
                          <a:srgbClr val="FFC904"/>
                        </a:solidFill>
                      </a:endParaRPr>
                    </a:p>
                  </a:txBody>
                  <a:tcPr marL="63500" marR="63500" marT="63500" marB="63500">
                    <a:lnL w="12700" cap="flat" cmpd="sng">
                      <a:solidFill>
                        <a:srgbClr val="B7B7B7"/>
                      </a:solidFill>
                      <a:prstDash val="solid"/>
                      <a:round/>
                      <a:headEnd type="none" w="sm" len="sm"/>
                      <a:tailEnd type="none" w="sm" len="sm"/>
                    </a:lnL>
                    <a:lnR w="12700" cap="flat" cmpd="sng">
                      <a:solidFill>
                        <a:srgbClr val="B7B7B7"/>
                      </a:solidFill>
                      <a:prstDash val="solid"/>
                      <a:round/>
                      <a:headEnd type="none" w="sm" len="sm"/>
                      <a:tailEnd type="none" w="sm" len="sm"/>
                    </a:lnR>
                    <a:lnT w="12700" cap="flat" cmpd="sng">
                      <a:solidFill>
                        <a:srgbClr val="B7B7B7"/>
                      </a:solidFill>
                      <a:prstDash val="solid"/>
                      <a:round/>
                      <a:headEnd type="none" w="sm" len="sm"/>
                      <a:tailEnd type="none" w="sm" len="sm"/>
                    </a:lnT>
                    <a:lnB w="12700" cap="flat" cmpd="sng">
                      <a:solidFill>
                        <a:srgbClr val="B7B7B7"/>
                      </a:solidFill>
                      <a:prstDash val="solid"/>
                      <a:round/>
                      <a:headEnd type="none" w="sm" len="sm"/>
                      <a:tailEnd type="none" w="sm" len="sm"/>
                    </a:lnB>
                  </a:tcPr>
                </a:tc>
                <a:tc>
                  <a:txBody>
                    <a:bodyPr/>
                    <a:lstStyle/>
                    <a:p>
                      <a:pPr marL="63500" lvl="0" indent="-139700" algn="ctr" rtl="0">
                        <a:lnSpc>
                          <a:spcPct val="115000"/>
                        </a:lnSpc>
                        <a:spcBef>
                          <a:spcPts val="0"/>
                        </a:spcBef>
                        <a:spcAft>
                          <a:spcPts val="0"/>
                        </a:spcAft>
                        <a:buNone/>
                      </a:pPr>
                      <a:endParaRPr sz="1200">
                        <a:solidFill>
                          <a:srgbClr val="FFC904"/>
                        </a:solidFill>
                      </a:endParaRPr>
                    </a:p>
                  </a:txBody>
                  <a:tcPr marL="63500" marR="63500" marT="63500" marB="63500">
                    <a:lnL w="12700" cap="flat" cmpd="sng">
                      <a:solidFill>
                        <a:srgbClr val="B7B7B7"/>
                      </a:solidFill>
                      <a:prstDash val="solid"/>
                      <a:round/>
                      <a:headEnd type="none" w="sm" len="sm"/>
                      <a:tailEnd type="none" w="sm" len="sm"/>
                    </a:lnL>
                    <a:lnR w="12700" cap="flat" cmpd="sng">
                      <a:solidFill>
                        <a:srgbClr val="B7B7B7"/>
                      </a:solidFill>
                      <a:prstDash val="solid"/>
                      <a:round/>
                      <a:headEnd type="none" w="sm" len="sm"/>
                      <a:tailEnd type="none" w="sm" len="sm"/>
                    </a:lnR>
                    <a:lnT w="12700" cap="flat" cmpd="sng">
                      <a:solidFill>
                        <a:srgbClr val="B7B7B7"/>
                      </a:solidFill>
                      <a:prstDash val="solid"/>
                      <a:round/>
                      <a:headEnd type="none" w="sm" len="sm"/>
                      <a:tailEnd type="none" w="sm" len="sm"/>
                    </a:lnT>
                    <a:lnB w="12700" cap="flat" cmpd="sng">
                      <a:solidFill>
                        <a:srgbClr val="B7B7B7"/>
                      </a:solidFill>
                      <a:prstDash val="solid"/>
                      <a:round/>
                      <a:headEnd type="none" w="sm" len="sm"/>
                      <a:tailEnd type="none" w="sm" len="sm"/>
                    </a:lnB>
                  </a:tcPr>
                </a:tc>
                <a:tc>
                  <a:txBody>
                    <a:bodyPr/>
                    <a:lstStyle/>
                    <a:p>
                      <a:pPr marL="63500" lvl="0" indent="-139700" algn="ctr" rtl="0">
                        <a:lnSpc>
                          <a:spcPct val="115000"/>
                        </a:lnSpc>
                        <a:spcBef>
                          <a:spcPts val="0"/>
                        </a:spcBef>
                        <a:spcAft>
                          <a:spcPts val="0"/>
                        </a:spcAft>
                        <a:buNone/>
                      </a:pPr>
                      <a:r>
                        <a:rPr lang="en">
                          <a:solidFill>
                            <a:srgbClr val="FFC904"/>
                          </a:solidFill>
                        </a:rPr>
                        <a:t>P  </a:t>
                      </a:r>
                      <a:endParaRPr>
                        <a:solidFill>
                          <a:srgbClr val="FFC904"/>
                        </a:solidFill>
                      </a:endParaRPr>
                    </a:p>
                  </a:txBody>
                  <a:tcPr marL="63500" marR="63500" marT="63500" marB="63500">
                    <a:lnL w="12700" cap="flat" cmpd="sng">
                      <a:solidFill>
                        <a:srgbClr val="B7B7B7"/>
                      </a:solidFill>
                      <a:prstDash val="solid"/>
                      <a:round/>
                      <a:headEnd type="none" w="sm" len="sm"/>
                      <a:tailEnd type="none" w="sm" len="sm"/>
                    </a:lnL>
                    <a:lnR w="12700" cap="flat" cmpd="sng">
                      <a:solidFill>
                        <a:srgbClr val="B7B7B7"/>
                      </a:solidFill>
                      <a:prstDash val="solid"/>
                      <a:round/>
                      <a:headEnd type="none" w="sm" len="sm"/>
                      <a:tailEnd type="none" w="sm" len="sm"/>
                    </a:lnR>
                    <a:lnT w="12700" cap="flat" cmpd="sng">
                      <a:solidFill>
                        <a:srgbClr val="B7B7B7"/>
                      </a:solidFill>
                      <a:prstDash val="solid"/>
                      <a:round/>
                      <a:headEnd type="none" w="sm" len="sm"/>
                      <a:tailEnd type="none" w="sm" len="sm"/>
                    </a:lnT>
                    <a:lnB w="12700" cap="flat" cmpd="sng">
                      <a:solidFill>
                        <a:srgbClr val="B7B7B7"/>
                      </a:solidFill>
                      <a:prstDash val="solid"/>
                      <a:round/>
                      <a:headEnd type="none" w="sm" len="sm"/>
                      <a:tailEnd type="none" w="sm" len="sm"/>
                    </a:lnB>
                  </a:tcPr>
                </a:tc>
                <a:extLst>
                  <a:ext uri="{0D108BD9-81ED-4DB2-BD59-A6C34878D82A}">
                    <a16:rowId xmlns:a16="http://schemas.microsoft.com/office/drawing/2014/main" val="10003"/>
                  </a:ext>
                </a:extLst>
              </a:tr>
              <a:tr h="275375">
                <a:tc>
                  <a:txBody>
                    <a:bodyPr/>
                    <a:lstStyle/>
                    <a:p>
                      <a:pPr marL="63500" lvl="0" indent="-139700" algn="ctr" rtl="0">
                        <a:lnSpc>
                          <a:spcPct val="115000"/>
                        </a:lnSpc>
                        <a:spcBef>
                          <a:spcPts val="0"/>
                        </a:spcBef>
                        <a:spcAft>
                          <a:spcPts val="0"/>
                        </a:spcAft>
                        <a:buNone/>
                      </a:pPr>
                      <a:r>
                        <a:rPr lang="en" sz="1200">
                          <a:solidFill>
                            <a:srgbClr val="FFC904"/>
                          </a:solidFill>
                        </a:rPr>
                        <a:t> Chris Vento</a:t>
                      </a:r>
                      <a:endParaRPr sz="1200">
                        <a:solidFill>
                          <a:srgbClr val="FFC904"/>
                        </a:solidFill>
                      </a:endParaRPr>
                    </a:p>
                  </a:txBody>
                  <a:tcPr marL="63500" marR="63500" marT="63500" marB="63500">
                    <a:lnL w="12700" cap="flat" cmpd="sng">
                      <a:solidFill>
                        <a:srgbClr val="B7B7B7"/>
                      </a:solidFill>
                      <a:prstDash val="solid"/>
                      <a:round/>
                      <a:headEnd type="none" w="sm" len="sm"/>
                      <a:tailEnd type="none" w="sm" len="sm"/>
                    </a:lnL>
                    <a:lnR w="12700" cap="flat" cmpd="sng">
                      <a:solidFill>
                        <a:srgbClr val="B7B7B7"/>
                      </a:solidFill>
                      <a:prstDash val="solid"/>
                      <a:round/>
                      <a:headEnd type="none" w="sm" len="sm"/>
                      <a:tailEnd type="none" w="sm" len="sm"/>
                    </a:lnR>
                    <a:lnT w="12700" cap="flat" cmpd="sng">
                      <a:solidFill>
                        <a:srgbClr val="B7B7B7"/>
                      </a:solidFill>
                      <a:prstDash val="solid"/>
                      <a:round/>
                      <a:headEnd type="none" w="sm" len="sm"/>
                      <a:tailEnd type="none" w="sm" len="sm"/>
                    </a:lnT>
                    <a:lnB w="12700" cap="flat" cmpd="sng">
                      <a:solidFill>
                        <a:srgbClr val="B7B7B7"/>
                      </a:solidFill>
                      <a:prstDash val="solid"/>
                      <a:round/>
                      <a:headEnd type="none" w="sm" len="sm"/>
                      <a:tailEnd type="none" w="sm" len="sm"/>
                    </a:lnB>
                  </a:tcPr>
                </a:tc>
                <a:tc>
                  <a:txBody>
                    <a:bodyPr/>
                    <a:lstStyle/>
                    <a:p>
                      <a:pPr marL="63500" lvl="0" indent="-139700" algn="ctr" rtl="0">
                        <a:lnSpc>
                          <a:spcPct val="115000"/>
                        </a:lnSpc>
                        <a:spcBef>
                          <a:spcPts val="0"/>
                        </a:spcBef>
                        <a:spcAft>
                          <a:spcPts val="0"/>
                        </a:spcAft>
                        <a:buNone/>
                      </a:pPr>
                      <a:r>
                        <a:rPr lang="en" sz="1200">
                          <a:solidFill>
                            <a:srgbClr val="FFC904"/>
                          </a:solidFill>
                        </a:rPr>
                        <a:t>s</a:t>
                      </a:r>
                      <a:endParaRPr sz="1200">
                        <a:solidFill>
                          <a:srgbClr val="FFC904"/>
                        </a:solidFill>
                      </a:endParaRPr>
                    </a:p>
                  </a:txBody>
                  <a:tcPr marL="63500" marR="63500" marT="63500" marB="63500">
                    <a:lnL w="12700" cap="flat" cmpd="sng">
                      <a:solidFill>
                        <a:srgbClr val="B7B7B7"/>
                      </a:solidFill>
                      <a:prstDash val="solid"/>
                      <a:round/>
                      <a:headEnd type="none" w="sm" len="sm"/>
                      <a:tailEnd type="none" w="sm" len="sm"/>
                    </a:lnL>
                    <a:lnR w="12700" cap="flat" cmpd="sng">
                      <a:solidFill>
                        <a:srgbClr val="B7B7B7"/>
                      </a:solidFill>
                      <a:prstDash val="solid"/>
                      <a:round/>
                      <a:headEnd type="none" w="sm" len="sm"/>
                      <a:tailEnd type="none" w="sm" len="sm"/>
                    </a:lnR>
                    <a:lnT w="12700" cap="flat" cmpd="sng">
                      <a:solidFill>
                        <a:srgbClr val="B7B7B7"/>
                      </a:solidFill>
                      <a:prstDash val="solid"/>
                      <a:round/>
                      <a:headEnd type="none" w="sm" len="sm"/>
                      <a:tailEnd type="none" w="sm" len="sm"/>
                    </a:lnT>
                    <a:lnB w="12700" cap="flat" cmpd="sng">
                      <a:solidFill>
                        <a:srgbClr val="B7B7B7"/>
                      </a:solidFill>
                      <a:prstDash val="solid"/>
                      <a:round/>
                      <a:headEnd type="none" w="sm" len="sm"/>
                      <a:tailEnd type="none" w="sm" len="sm"/>
                    </a:lnB>
                  </a:tcPr>
                </a:tc>
                <a:tc>
                  <a:txBody>
                    <a:bodyPr/>
                    <a:lstStyle/>
                    <a:p>
                      <a:pPr marL="63500" lvl="0" indent="-139700" algn="ctr" rtl="0">
                        <a:lnSpc>
                          <a:spcPct val="115000"/>
                        </a:lnSpc>
                        <a:spcBef>
                          <a:spcPts val="0"/>
                        </a:spcBef>
                        <a:spcAft>
                          <a:spcPts val="0"/>
                        </a:spcAft>
                        <a:buNone/>
                      </a:pPr>
                      <a:endParaRPr sz="1200">
                        <a:solidFill>
                          <a:srgbClr val="FFC904"/>
                        </a:solidFill>
                      </a:endParaRPr>
                    </a:p>
                  </a:txBody>
                  <a:tcPr marL="63500" marR="63500" marT="63500" marB="63500">
                    <a:lnL w="12700" cap="flat" cmpd="sng">
                      <a:solidFill>
                        <a:srgbClr val="B7B7B7"/>
                      </a:solidFill>
                      <a:prstDash val="solid"/>
                      <a:round/>
                      <a:headEnd type="none" w="sm" len="sm"/>
                      <a:tailEnd type="none" w="sm" len="sm"/>
                    </a:lnL>
                    <a:lnR w="12700" cap="flat" cmpd="sng">
                      <a:solidFill>
                        <a:srgbClr val="B7B7B7"/>
                      </a:solidFill>
                      <a:prstDash val="solid"/>
                      <a:round/>
                      <a:headEnd type="none" w="sm" len="sm"/>
                      <a:tailEnd type="none" w="sm" len="sm"/>
                    </a:lnR>
                    <a:lnT w="12700" cap="flat" cmpd="sng">
                      <a:solidFill>
                        <a:srgbClr val="B7B7B7"/>
                      </a:solidFill>
                      <a:prstDash val="solid"/>
                      <a:round/>
                      <a:headEnd type="none" w="sm" len="sm"/>
                      <a:tailEnd type="none" w="sm" len="sm"/>
                    </a:lnT>
                    <a:lnB w="12700" cap="flat" cmpd="sng">
                      <a:solidFill>
                        <a:srgbClr val="B7B7B7"/>
                      </a:solidFill>
                      <a:prstDash val="solid"/>
                      <a:round/>
                      <a:headEnd type="none" w="sm" len="sm"/>
                      <a:tailEnd type="none" w="sm" len="sm"/>
                    </a:lnB>
                  </a:tcPr>
                </a:tc>
                <a:tc>
                  <a:txBody>
                    <a:bodyPr/>
                    <a:lstStyle/>
                    <a:p>
                      <a:pPr marL="63500" lvl="0" indent="-139700" algn="ctr" rtl="0">
                        <a:lnSpc>
                          <a:spcPct val="115000"/>
                        </a:lnSpc>
                        <a:spcBef>
                          <a:spcPts val="0"/>
                        </a:spcBef>
                        <a:spcAft>
                          <a:spcPts val="0"/>
                        </a:spcAft>
                        <a:buNone/>
                      </a:pPr>
                      <a:r>
                        <a:rPr lang="en">
                          <a:solidFill>
                            <a:srgbClr val="FFC904"/>
                          </a:solidFill>
                        </a:rPr>
                        <a:t>P</a:t>
                      </a:r>
                      <a:endParaRPr>
                        <a:solidFill>
                          <a:srgbClr val="FFC904"/>
                        </a:solidFill>
                      </a:endParaRPr>
                    </a:p>
                  </a:txBody>
                  <a:tcPr marL="63500" marR="63500" marT="63500" marB="63500">
                    <a:lnL w="12700" cap="flat" cmpd="sng">
                      <a:solidFill>
                        <a:srgbClr val="B7B7B7"/>
                      </a:solidFill>
                      <a:prstDash val="solid"/>
                      <a:round/>
                      <a:headEnd type="none" w="sm" len="sm"/>
                      <a:tailEnd type="none" w="sm" len="sm"/>
                    </a:lnL>
                    <a:lnR w="12700" cap="flat" cmpd="sng">
                      <a:solidFill>
                        <a:srgbClr val="B7B7B7"/>
                      </a:solidFill>
                      <a:prstDash val="solid"/>
                      <a:round/>
                      <a:headEnd type="none" w="sm" len="sm"/>
                      <a:tailEnd type="none" w="sm" len="sm"/>
                    </a:lnR>
                    <a:lnT w="12700" cap="flat" cmpd="sng">
                      <a:solidFill>
                        <a:srgbClr val="B7B7B7"/>
                      </a:solidFill>
                      <a:prstDash val="solid"/>
                      <a:round/>
                      <a:headEnd type="none" w="sm" len="sm"/>
                      <a:tailEnd type="none" w="sm" len="sm"/>
                    </a:lnT>
                    <a:lnB w="12700" cap="flat" cmpd="sng">
                      <a:solidFill>
                        <a:srgbClr val="B7B7B7"/>
                      </a:solidFill>
                      <a:prstDash val="solid"/>
                      <a:round/>
                      <a:headEnd type="none" w="sm" len="sm"/>
                      <a:tailEnd type="none" w="sm" len="sm"/>
                    </a:lnB>
                  </a:tcPr>
                </a:tc>
                <a:tc>
                  <a:txBody>
                    <a:bodyPr/>
                    <a:lstStyle/>
                    <a:p>
                      <a:pPr marL="63500" lvl="0" indent="-139700" algn="ctr" rtl="0">
                        <a:lnSpc>
                          <a:spcPct val="115000"/>
                        </a:lnSpc>
                        <a:spcBef>
                          <a:spcPts val="0"/>
                        </a:spcBef>
                        <a:spcAft>
                          <a:spcPts val="0"/>
                        </a:spcAft>
                        <a:buNone/>
                      </a:pPr>
                      <a:r>
                        <a:rPr lang="en" sz="1200">
                          <a:solidFill>
                            <a:srgbClr val="FFC904"/>
                          </a:solidFill>
                        </a:rPr>
                        <a:t>  </a:t>
                      </a:r>
                      <a:endParaRPr sz="1200">
                        <a:solidFill>
                          <a:srgbClr val="FFC904"/>
                        </a:solidFill>
                      </a:endParaRPr>
                    </a:p>
                  </a:txBody>
                  <a:tcPr marL="63500" marR="63500" marT="63500" marB="63500">
                    <a:lnL w="12700" cap="flat" cmpd="sng">
                      <a:solidFill>
                        <a:srgbClr val="B7B7B7"/>
                      </a:solidFill>
                      <a:prstDash val="solid"/>
                      <a:round/>
                      <a:headEnd type="none" w="sm" len="sm"/>
                      <a:tailEnd type="none" w="sm" len="sm"/>
                    </a:lnL>
                    <a:lnR w="12700" cap="flat" cmpd="sng">
                      <a:solidFill>
                        <a:srgbClr val="B7B7B7"/>
                      </a:solidFill>
                      <a:prstDash val="solid"/>
                      <a:round/>
                      <a:headEnd type="none" w="sm" len="sm"/>
                      <a:tailEnd type="none" w="sm" len="sm"/>
                    </a:lnR>
                    <a:lnT w="12700" cap="flat" cmpd="sng">
                      <a:solidFill>
                        <a:srgbClr val="B7B7B7"/>
                      </a:solidFill>
                      <a:prstDash val="solid"/>
                      <a:round/>
                      <a:headEnd type="none" w="sm" len="sm"/>
                      <a:tailEnd type="none" w="sm" len="sm"/>
                    </a:lnT>
                    <a:lnB w="12700" cap="flat" cmpd="sng">
                      <a:solidFill>
                        <a:srgbClr val="B7B7B7"/>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sp>
        <p:nvSpPr>
          <p:cNvPr id="292" name="Shape 292"/>
          <p:cNvSpPr txBox="1"/>
          <p:nvPr/>
        </p:nvSpPr>
        <p:spPr>
          <a:xfrm>
            <a:off x="406550" y="3459800"/>
            <a:ext cx="2427000" cy="11025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
                <a:solidFill>
                  <a:srgbClr val="FFC904"/>
                </a:solidFill>
              </a:rPr>
              <a:t>P: Primary </a:t>
            </a:r>
            <a:endParaRPr>
              <a:solidFill>
                <a:srgbClr val="FFC904"/>
              </a:solidFill>
            </a:endParaRPr>
          </a:p>
          <a:p>
            <a:pPr marL="0" lvl="0" indent="0">
              <a:spcBef>
                <a:spcPts val="0"/>
              </a:spcBef>
              <a:spcAft>
                <a:spcPts val="0"/>
              </a:spcAft>
              <a:buNone/>
            </a:pPr>
            <a:r>
              <a:rPr lang="en">
                <a:solidFill>
                  <a:srgbClr val="FFC904"/>
                </a:solidFill>
              </a:rPr>
              <a:t>s: Secondary </a:t>
            </a:r>
            <a:endParaRPr>
              <a:solidFill>
                <a:srgbClr val="FFC904"/>
              </a:solidFil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Shape 297"/>
          <p:cNvSpPr txBox="1">
            <a:spLocks noGrp="1"/>
          </p:cNvSpPr>
          <p:nvPr>
            <p:ph type="title"/>
          </p:nvPr>
        </p:nvSpPr>
        <p:spPr>
          <a:xfrm>
            <a:off x="311700" y="197875"/>
            <a:ext cx="85206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Work Progress</a:t>
            </a:r>
            <a:endParaRPr/>
          </a:p>
        </p:txBody>
      </p:sp>
      <p:pic>
        <p:nvPicPr>
          <p:cNvPr id="298" name="Shape 298" title="Points scored"/>
          <p:cNvPicPr preferRelativeResize="0"/>
          <p:nvPr/>
        </p:nvPicPr>
        <p:blipFill>
          <a:blip r:embed="rId3">
            <a:alphaModFix/>
          </a:blip>
          <a:stretch>
            <a:fillRect/>
          </a:stretch>
        </p:blipFill>
        <p:spPr>
          <a:xfrm>
            <a:off x="412836" y="1373250"/>
            <a:ext cx="8318328" cy="3195624"/>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Shape 30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
                <a:solidFill>
                  <a:srgbClr val="FFC904"/>
                </a:solidFill>
              </a:rPr>
              <a:t>Questions?</a:t>
            </a:r>
            <a:endParaRPr>
              <a:solidFill>
                <a:srgbClr val="FFC904"/>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pic>
        <p:nvPicPr>
          <p:cNvPr id="74" name="Shape 74"/>
          <p:cNvPicPr preferRelativeResize="0"/>
          <p:nvPr/>
        </p:nvPicPr>
        <p:blipFill>
          <a:blip r:embed="rId3">
            <a:alphaModFix/>
          </a:blip>
          <a:stretch>
            <a:fillRect/>
          </a:stretch>
        </p:blipFill>
        <p:spPr>
          <a:xfrm>
            <a:off x="2370953" y="0"/>
            <a:ext cx="4402094" cy="5143500"/>
          </a:xfrm>
          <a:prstGeom prst="rect">
            <a:avLst/>
          </a:prstGeom>
          <a:noFill/>
          <a:ln>
            <a:noFill/>
          </a:ln>
        </p:spPr>
      </p:pic>
      <p:sp>
        <p:nvSpPr>
          <p:cNvPr id="75" name="Shape 75"/>
          <p:cNvSpPr/>
          <p:nvPr/>
        </p:nvSpPr>
        <p:spPr>
          <a:xfrm>
            <a:off x="4152675" y="1752375"/>
            <a:ext cx="479700" cy="460800"/>
          </a:xfrm>
          <a:prstGeom prst="rect">
            <a:avLst/>
          </a:prstGeom>
          <a:solidFill>
            <a:srgbClr val="DAE8FC"/>
          </a:solidFill>
          <a:ln w="9525" cap="flat" cmpd="sng">
            <a:solidFill>
              <a:srgbClr val="DAE8FC"/>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6" name="Shape 76"/>
          <p:cNvSpPr/>
          <p:nvPr/>
        </p:nvSpPr>
        <p:spPr>
          <a:xfrm>
            <a:off x="4847975" y="1532150"/>
            <a:ext cx="479700" cy="504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7" name="Shape 77"/>
          <p:cNvSpPr/>
          <p:nvPr/>
        </p:nvSpPr>
        <p:spPr>
          <a:xfrm>
            <a:off x="4296100" y="1859875"/>
            <a:ext cx="479700" cy="460800"/>
          </a:xfrm>
          <a:prstGeom prst="rect">
            <a:avLst/>
          </a:prstGeom>
          <a:solidFill>
            <a:srgbClr val="DAE8FC"/>
          </a:solidFill>
          <a:ln w="9525" cap="flat" cmpd="sng">
            <a:solidFill>
              <a:srgbClr val="DAE8FC"/>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8" name="Shape 78"/>
          <p:cNvSpPr/>
          <p:nvPr/>
        </p:nvSpPr>
        <p:spPr>
          <a:xfrm>
            <a:off x="4254975" y="1258250"/>
            <a:ext cx="436200" cy="124500"/>
          </a:xfrm>
          <a:prstGeom prst="rect">
            <a:avLst/>
          </a:prstGeom>
          <a:solidFill>
            <a:srgbClr val="DAE8FC"/>
          </a:solidFill>
          <a:ln w="9525" cap="flat" cmpd="sng">
            <a:solidFill>
              <a:srgbClr val="DAE8FC"/>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Shape 83"/>
          <p:cNvSpPr txBox="1">
            <a:spLocks noGrp="1"/>
          </p:cNvSpPr>
          <p:nvPr>
            <p:ph type="title"/>
          </p:nvPr>
        </p:nvSpPr>
        <p:spPr>
          <a:xfrm>
            <a:off x="311700" y="197875"/>
            <a:ext cx="85206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Specifications and Requirements </a:t>
            </a:r>
            <a:endParaRPr/>
          </a:p>
        </p:txBody>
      </p:sp>
      <p:sp>
        <p:nvSpPr>
          <p:cNvPr id="84" name="Shape 8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30200" algn="just" rtl="0">
              <a:spcBef>
                <a:spcPts val="0"/>
              </a:spcBef>
              <a:spcAft>
                <a:spcPts val="0"/>
              </a:spcAft>
              <a:buClr>
                <a:srgbClr val="FFC904"/>
              </a:buClr>
              <a:buSzPts val="1600"/>
              <a:buChar char="●"/>
            </a:pPr>
            <a:r>
              <a:rPr lang="en" sz="1600">
                <a:solidFill>
                  <a:srgbClr val="FFC904"/>
                </a:solidFill>
              </a:rPr>
              <a:t>Fully autonomous vehicle</a:t>
            </a:r>
            <a:endParaRPr sz="1600">
              <a:solidFill>
                <a:srgbClr val="FFC904"/>
              </a:solidFill>
            </a:endParaRPr>
          </a:p>
          <a:p>
            <a:pPr marL="457200" lvl="0" indent="-330200" algn="just" rtl="0">
              <a:spcBef>
                <a:spcPts val="0"/>
              </a:spcBef>
              <a:spcAft>
                <a:spcPts val="0"/>
              </a:spcAft>
              <a:buClr>
                <a:srgbClr val="FFC904"/>
              </a:buClr>
              <a:buSzPts val="1600"/>
              <a:buChar char="●"/>
            </a:pPr>
            <a:r>
              <a:rPr lang="en" sz="1600">
                <a:solidFill>
                  <a:srgbClr val="FFC904"/>
                </a:solidFill>
              </a:rPr>
              <a:t>Capable of carrying up to 50lbs</a:t>
            </a:r>
            <a:endParaRPr sz="1600">
              <a:solidFill>
                <a:srgbClr val="FFC904"/>
              </a:solidFill>
            </a:endParaRPr>
          </a:p>
          <a:p>
            <a:pPr marL="457200" lvl="0" indent="-330200" algn="just" rtl="0">
              <a:spcBef>
                <a:spcPts val="0"/>
              </a:spcBef>
              <a:spcAft>
                <a:spcPts val="0"/>
              </a:spcAft>
              <a:buClr>
                <a:srgbClr val="FFC904"/>
              </a:buClr>
              <a:buSzPts val="1600"/>
              <a:buChar char="●"/>
            </a:pPr>
            <a:r>
              <a:rPr lang="en" sz="1600">
                <a:solidFill>
                  <a:srgbClr val="FFC904"/>
                </a:solidFill>
              </a:rPr>
              <a:t>Fully rechargeable</a:t>
            </a:r>
            <a:endParaRPr sz="1600">
              <a:solidFill>
                <a:srgbClr val="FFC904"/>
              </a:solidFill>
            </a:endParaRPr>
          </a:p>
          <a:p>
            <a:pPr marL="457200" lvl="0" indent="-330200" algn="just" rtl="0">
              <a:spcBef>
                <a:spcPts val="0"/>
              </a:spcBef>
              <a:spcAft>
                <a:spcPts val="0"/>
              </a:spcAft>
              <a:buClr>
                <a:srgbClr val="FFC904"/>
              </a:buClr>
              <a:buSzPts val="1600"/>
              <a:buChar char="●"/>
            </a:pPr>
            <a:r>
              <a:rPr lang="en" sz="1600">
                <a:solidFill>
                  <a:srgbClr val="FFC904"/>
                </a:solidFill>
              </a:rPr>
              <a:t>User Interface with a Mobile Application</a:t>
            </a:r>
            <a:endParaRPr sz="1600">
              <a:solidFill>
                <a:srgbClr val="FFC904"/>
              </a:solidFill>
            </a:endParaRPr>
          </a:p>
          <a:p>
            <a:pPr marL="457200" lvl="0" indent="-330200" algn="just" rtl="0">
              <a:spcBef>
                <a:spcPts val="0"/>
              </a:spcBef>
              <a:spcAft>
                <a:spcPts val="0"/>
              </a:spcAft>
              <a:buClr>
                <a:srgbClr val="FFC904"/>
              </a:buClr>
              <a:buSzPts val="1600"/>
              <a:buChar char="●"/>
            </a:pPr>
            <a:r>
              <a:rPr lang="en" sz="1600">
                <a:solidFill>
                  <a:srgbClr val="FFC904"/>
                </a:solidFill>
              </a:rPr>
              <a:t>User manual control</a:t>
            </a:r>
            <a:endParaRPr sz="1600">
              <a:solidFill>
                <a:srgbClr val="FFC904"/>
              </a:solidFill>
            </a:endParaRPr>
          </a:p>
          <a:p>
            <a:pPr marL="457200" lvl="0" indent="-330200" algn="just" rtl="0">
              <a:spcBef>
                <a:spcPts val="0"/>
              </a:spcBef>
              <a:spcAft>
                <a:spcPts val="0"/>
              </a:spcAft>
              <a:buClr>
                <a:srgbClr val="FFC904"/>
              </a:buClr>
              <a:buSzPts val="1600"/>
              <a:buChar char="●"/>
            </a:pPr>
            <a:r>
              <a:rPr lang="en" sz="1600">
                <a:solidFill>
                  <a:srgbClr val="FFC904"/>
                </a:solidFill>
              </a:rPr>
              <a:t>User scheduled service </a:t>
            </a:r>
            <a:endParaRPr sz="1600">
              <a:solidFill>
                <a:srgbClr val="FFC904"/>
              </a:solidFill>
            </a:endParaRPr>
          </a:p>
          <a:p>
            <a:pPr marL="457200" lvl="0" indent="-330200" algn="just" rtl="0">
              <a:spcBef>
                <a:spcPts val="0"/>
              </a:spcBef>
              <a:spcAft>
                <a:spcPts val="0"/>
              </a:spcAft>
              <a:buClr>
                <a:srgbClr val="FFC904"/>
              </a:buClr>
              <a:buSzPts val="1600"/>
              <a:buChar char="●"/>
            </a:pPr>
            <a:r>
              <a:rPr lang="en" sz="1600">
                <a:solidFill>
                  <a:srgbClr val="FFC904"/>
                </a:solidFill>
              </a:rPr>
              <a:t>Automatically notify the user of important events  </a:t>
            </a:r>
            <a:endParaRPr sz="1600">
              <a:solidFill>
                <a:srgbClr val="FFC904"/>
              </a:solidFill>
            </a:endParaRPr>
          </a:p>
          <a:p>
            <a:pPr marL="457200" lvl="0" indent="-330200" algn="just" rtl="0">
              <a:spcBef>
                <a:spcPts val="0"/>
              </a:spcBef>
              <a:spcAft>
                <a:spcPts val="0"/>
              </a:spcAft>
              <a:buClr>
                <a:srgbClr val="FFC904"/>
              </a:buClr>
              <a:buSzPts val="1600"/>
              <a:buChar char="●"/>
            </a:pPr>
            <a:r>
              <a:rPr lang="en" sz="1600">
                <a:solidFill>
                  <a:srgbClr val="FFC904"/>
                </a:solidFill>
              </a:rPr>
              <a:t>Collision avoidance capabilities</a:t>
            </a:r>
            <a:endParaRPr sz="1600">
              <a:solidFill>
                <a:srgbClr val="FFC904"/>
              </a:solidFill>
            </a:endParaRPr>
          </a:p>
          <a:p>
            <a:pPr marL="457200" lvl="0" indent="-330200" algn="just" rtl="0">
              <a:spcBef>
                <a:spcPts val="0"/>
              </a:spcBef>
              <a:spcAft>
                <a:spcPts val="0"/>
              </a:spcAft>
              <a:buClr>
                <a:srgbClr val="FFC904"/>
              </a:buClr>
              <a:buSzPts val="1600"/>
              <a:buChar char="●"/>
            </a:pPr>
            <a:r>
              <a:rPr lang="en" sz="1600">
                <a:solidFill>
                  <a:srgbClr val="FFC904"/>
                </a:solidFill>
              </a:rPr>
              <a:t>Sturdy and robust enough to handle trash collection</a:t>
            </a:r>
            <a:endParaRPr sz="1600">
              <a:solidFill>
                <a:srgbClr val="FFC904"/>
              </a:solidFill>
            </a:endParaRPr>
          </a:p>
          <a:p>
            <a:pPr marL="457200" lvl="0" indent="-330200" algn="just" rtl="0">
              <a:spcBef>
                <a:spcPts val="0"/>
              </a:spcBef>
              <a:spcAft>
                <a:spcPts val="0"/>
              </a:spcAft>
              <a:buClr>
                <a:srgbClr val="FFC904"/>
              </a:buClr>
              <a:buSzPts val="1600"/>
              <a:buChar char="●"/>
            </a:pPr>
            <a:r>
              <a:rPr lang="en" sz="1600">
                <a:solidFill>
                  <a:srgbClr val="FFC904"/>
                </a:solidFill>
              </a:rPr>
              <a:t>Waterproof</a:t>
            </a:r>
            <a:endParaRPr sz="1600">
              <a:solidFill>
                <a:srgbClr val="FFC904"/>
              </a:solidFill>
            </a:endParaRPr>
          </a:p>
          <a:p>
            <a:pPr marL="457200" lvl="0" indent="-330200" algn="just" rtl="0">
              <a:spcBef>
                <a:spcPts val="0"/>
              </a:spcBef>
              <a:spcAft>
                <a:spcPts val="0"/>
              </a:spcAft>
              <a:buSzPts val="1600"/>
              <a:buChar char="●"/>
            </a:pPr>
            <a:r>
              <a:rPr lang="en" sz="1600">
                <a:solidFill>
                  <a:srgbClr val="FFC904"/>
                </a:solidFill>
              </a:rPr>
              <a:t>Battery capacity to traverse the user’s driveway in both directions. </a:t>
            </a:r>
            <a:r>
              <a:rPr lang="en" sz="1600">
                <a:solidFill>
                  <a:srgbClr val="000000"/>
                </a:solidFill>
              </a:rPr>
              <a:t> </a:t>
            </a:r>
            <a:endParaRPr sz="1600">
              <a:solidFill>
                <a:srgbClr val="000000"/>
              </a:solidFill>
            </a:endParaRPr>
          </a:p>
          <a:p>
            <a:pPr marL="0" lvl="0" indent="0">
              <a:spcBef>
                <a:spcPts val="0"/>
              </a:spcBef>
              <a:spcAft>
                <a:spcPts val="1600"/>
              </a:spcAft>
              <a:buNone/>
            </a:pPr>
            <a:endParaRPr sz="16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Shape 89"/>
          <p:cNvSpPr txBox="1">
            <a:spLocks noGrp="1"/>
          </p:cNvSpPr>
          <p:nvPr>
            <p:ph type="title"/>
          </p:nvPr>
        </p:nvSpPr>
        <p:spPr>
          <a:xfrm>
            <a:off x="311700" y="197875"/>
            <a:ext cx="85206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Operating Procedure</a:t>
            </a:r>
            <a:endParaRPr/>
          </a:p>
        </p:txBody>
      </p:sp>
      <p:sp>
        <p:nvSpPr>
          <p:cNvPr id="90" name="Shape 9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55600" rtl="0">
              <a:spcBef>
                <a:spcPts val="0"/>
              </a:spcBef>
              <a:spcAft>
                <a:spcPts val="0"/>
              </a:spcAft>
              <a:buSzPts val="2000"/>
              <a:buAutoNum type="arabicParenR"/>
            </a:pPr>
            <a:r>
              <a:rPr lang="en" sz="2000"/>
              <a:t>Wake up from standby based on internal clock, and scheduled time.</a:t>
            </a:r>
            <a:endParaRPr sz="2000"/>
          </a:p>
          <a:p>
            <a:pPr marL="457200" lvl="0" indent="-355600" rtl="0">
              <a:spcBef>
                <a:spcPts val="0"/>
              </a:spcBef>
              <a:spcAft>
                <a:spcPts val="0"/>
              </a:spcAft>
              <a:buSzPts val="2000"/>
              <a:buAutoNum type="arabicParenR"/>
            </a:pPr>
            <a:r>
              <a:rPr lang="en" sz="2000"/>
              <a:t>Locate self-GPS position and compare to destination GPS location.</a:t>
            </a:r>
            <a:endParaRPr sz="2000"/>
          </a:p>
          <a:p>
            <a:pPr marL="457200" lvl="0" indent="-355600" rtl="0">
              <a:spcBef>
                <a:spcPts val="0"/>
              </a:spcBef>
              <a:spcAft>
                <a:spcPts val="0"/>
              </a:spcAft>
              <a:buSzPts val="2000"/>
              <a:buAutoNum type="arabicParenR"/>
            </a:pPr>
            <a:r>
              <a:rPr lang="en" sz="2000"/>
              <a:t>Move to destination, avoiding obstacles.</a:t>
            </a:r>
            <a:endParaRPr sz="2000"/>
          </a:p>
          <a:p>
            <a:pPr marL="457200" lvl="0" indent="-355600" rtl="0">
              <a:spcBef>
                <a:spcPts val="0"/>
              </a:spcBef>
              <a:spcAft>
                <a:spcPts val="0"/>
              </a:spcAft>
              <a:buSzPts val="2000"/>
              <a:buAutoNum type="arabicParenR"/>
            </a:pPr>
            <a:r>
              <a:rPr lang="en" sz="2000"/>
              <a:t>Return to standby.</a:t>
            </a:r>
            <a:endParaRPr sz="2000"/>
          </a:p>
          <a:p>
            <a:pPr marL="457200" lvl="0" indent="-355600" rtl="0">
              <a:spcBef>
                <a:spcPts val="0"/>
              </a:spcBef>
              <a:spcAft>
                <a:spcPts val="0"/>
              </a:spcAft>
              <a:buSzPts val="2000"/>
              <a:buAutoNum type="arabicParenR"/>
            </a:pPr>
            <a:r>
              <a:rPr lang="en" sz="2000"/>
              <a:t>Wake up from standby for return trip based on schedule.</a:t>
            </a:r>
            <a:endParaRPr sz="2000"/>
          </a:p>
          <a:p>
            <a:pPr marL="457200" lvl="0" indent="-355600" rtl="0">
              <a:spcBef>
                <a:spcPts val="0"/>
              </a:spcBef>
              <a:spcAft>
                <a:spcPts val="0"/>
              </a:spcAft>
              <a:buSzPts val="2000"/>
              <a:buAutoNum type="arabicParenR"/>
            </a:pPr>
            <a:r>
              <a:rPr lang="en" sz="2000"/>
              <a:t>Return to Charge location, remembered from step 2.</a:t>
            </a:r>
            <a:endParaRPr sz="2000"/>
          </a:p>
          <a:p>
            <a:pPr marL="457200" lvl="0" indent="-355600">
              <a:spcBef>
                <a:spcPts val="0"/>
              </a:spcBef>
              <a:spcAft>
                <a:spcPts val="0"/>
              </a:spcAft>
              <a:buSzPts val="2000"/>
              <a:buAutoNum type="arabicParenR"/>
            </a:pPr>
            <a:r>
              <a:rPr lang="en" sz="2000"/>
              <a:t>Return to standby.</a:t>
            </a:r>
            <a:endParaRPr sz="20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Shape 95"/>
          <p:cNvSpPr txBox="1">
            <a:spLocks noGrp="1"/>
          </p:cNvSpPr>
          <p:nvPr>
            <p:ph type="title"/>
          </p:nvPr>
        </p:nvSpPr>
        <p:spPr>
          <a:xfrm>
            <a:off x="311700" y="197875"/>
            <a:ext cx="85206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Charging Platform (Home Base)</a:t>
            </a:r>
            <a:endParaRPr/>
          </a:p>
        </p:txBody>
      </p:sp>
      <p:sp>
        <p:nvSpPr>
          <p:cNvPr id="96" name="Shape 9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81000" rtl="0">
              <a:spcBef>
                <a:spcPts val="0"/>
              </a:spcBef>
              <a:spcAft>
                <a:spcPts val="0"/>
              </a:spcAft>
              <a:buSzPts val="2400"/>
              <a:buChar char="●"/>
            </a:pPr>
            <a:r>
              <a:rPr lang="en"/>
              <a:t>Plugs into standard 120V AC Wall outlet.</a:t>
            </a:r>
            <a:endParaRPr/>
          </a:p>
          <a:p>
            <a:pPr marL="457200" lvl="0" indent="-381000" rtl="0">
              <a:spcBef>
                <a:spcPts val="0"/>
              </a:spcBef>
              <a:spcAft>
                <a:spcPts val="0"/>
              </a:spcAft>
              <a:buSzPts val="2400"/>
              <a:buChar char="●"/>
            </a:pPr>
            <a:r>
              <a:rPr lang="en"/>
              <a:t>AC/DC Laptop Charger with Barrel Jack</a:t>
            </a:r>
            <a:endParaRPr/>
          </a:p>
          <a:p>
            <a:pPr marL="914400" lvl="1" indent="-342900" rtl="0">
              <a:spcBef>
                <a:spcPts val="0"/>
              </a:spcBef>
              <a:spcAft>
                <a:spcPts val="0"/>
              </a:spcAft>
              <a:buSzPts val="1800"/>
              <a:buChar char="○"/>
            </a:pPr>
            <a:r>
              <a:rPr lang="en"/>
              <a:t>18V, 3A Output</a:t>
            </a:r>
            <a:endParaRPr/>
          </a:p>
          <a:p>
            <a:pPr marL="457200" lvl="0" indent="-381000" rtl="0">
              <a:spcBef>
                <a:spcPts val="0"/>
              </a:spcBef>
              <a:spcAft>
                <a:spcPts val="0"/>
              </a:spcAft>
              <a:buSzPts val="2400"/>
              <a:buChar char="●"/>
            </a:pPr>
            <a:r>
              <a:rPr lang="en"/>
              <a:t>Three 2A 16V Regulators for output to Main Unit</a:t>
            </a:r>
            <a:endParaRPr/>
          </a:p>
          <a:p>
            <a:pPr marL="457200" lvl="0" indent="-381000" rtl="0">
              <a:spcBef>
                <a:spcPts val="0"/>
              </a:spcBef>
              <a:spcAft>
                <a:spcPts val="0"/>
              </a:spcAft>
              <a:buSzPts val="2400"/>
              <a:buChar char="●"/>
            </a:pPr>
            <a:r>
              <a:rPr lang="en"/>
              <a:t>One 2A 5V Regulator to power RF Receivers.</a:t>
            </a:r>
            <a:endParaRPr/>
          </a:p>
          <a:p>
            <a:pPr marL="457200" lvl="0" indent="-381000" rtl="0">
              <a:spcBef>
                <a:spcPts val="0"/>
              </a:spcBef>
              <a:spcAft>
                <a:spcPts val="0"/>
              </a:spcAft>
              <a:buSzPts val="2400"/>
              <a:buChar char="●"/>
            </a:pPr>
            <a:r>
              <a:rPr lang="en"/>
              <a:t>Two RF Receivers (315MHz and 433MHz), into SR NOR Latch to enable or disable output from 16V Regulators</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pic>
        <p:nvPicPr>
          <p:cNvPr id="101" name="Shape 101"/>
          <p:cNvPicPr preferRelativeResize="0"/>
          <p:nvPr/>
        </p:nvPicPr>
        <p:blipFill rotWithShape="1">
          <a:blip r:embed="rId3">
            <a:alphaModFix/>
          </a:blip>
          <a:srcRect t="22510" b="28060"/>
          <a:stretch/>
        </p:blipFill>
        <p:spPr>
          <a:xfrm>
            <a:off x="332422" y="0"/>
            <a:ext cx="8033575" cy="51435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pic>
        <p:nvPicPr>
          <p:cNvPr id="106" name="Shape 106"/>
          <p:cNvPicPr preferRelativeResize="0"/>
          <p:nvPr/>
        </p:nvPicPr>
        <p:blipFill>
          <a:blip r:embed="rId3">
            <a:alphaModFix/>
          </a:blip>
          <a:stretch>
            <a:fillRect/>
          </a:stretch>
        </p:blipFill>
        <p:spPr>
          <a:xfrm>
            <a:off x="1547346" y="0"/>
            <a:ext cx="6049329" cy="5143499"/>
          </a:xfrm>
          <a:prstGeom prst="rect">
            <a:avLst/>
          </a:prstGeom>
          <a:noFill/>
          <a:ln>
            <a:noFill/>
          </a:ln>
        </p:spPr>
      </p:pic>
      <p:cxnSp>
        <p:nvCxnSpPr>
          <p:cNvPr id="107" name="Shape 107"/>
          <p:cNvCxnSpPr/>
          <p:nvPr/>
        </p:nvCxnSpPr>
        <p:spPr>
          <a:xfrm flipH="1">
            <a:off x="3622225" y="2371250"/>
            <a:ext cx="2546100" cy="436500"/>
          </a:xfrm>
          <a:prstGeom prst="straightConnector1">
            <a:avLst/>
          </a:prstGeom>
          <a:noFill/>
          <a:ln w="38100" cap="flat" cmpd="sng">
            <a:solidFill>
              <a:srgbClr val="FF0000"/>
            </a:solidFill>
            <a:prstDash val="solid"/>
            <a:round/>
            <a:headEnd type="none" w="med" len="med"/>
            <a:tailEnd type="triangle" w="med" len="med"/>
          </a:ln>
        </p:spPr>
      </p:cxnSp>
      <p:cxnSp>
        <p:nvCxnSpPr>
          <p:cNvPr id="108" name="Shape 108"/>
          <p:cNvCxnSpPr/>
          <p:nvPr/>
        </p:nvCxnSpPr>
        <p:spPr>
          <a:xfrm rot="10800000">
            <a:off x="4290475" y="3940100"/>
            <a:ext cx="1956300" cy="270600"/>
          </a:xfrm>
          <a:prstGeom prst="straightConnector1">
            <a:avLst/>
          </a:prstGeom>
          <a:noFill/>
          <a:ln w="38100" cap="flat" cmpd="sng">
            <a:solidFill>
              <a:srgbClr val="FF0000"/>
            </a:solidFill>
            <a:prstDash val="solid"/>
            <a:round/>
            <a:headEnd type="none" w="med" len="med"/>
            <a:tailEnd type="triangle" w="med" len="med"/>
          </a:ln>
        </p:spPr>
      </p:cxnSp>
      <p:cxnSp>
        <p:nvCxnSpPr>
          <p:cNvPr id="109" name="Shape 109"/>
          <p:cNvCxnSpPr/>
          <p:nvPr/>
        </p:nvCxnSpPr>
        <p:spPr>
          <a:xfrm rot="10800000" flipH="1">
            <a:off x="4302725" y="3469650"/>
            <a:ext cx="566700" cy="427200"/>
          </a:xfrm>
          <a:prstGeom prst="straightConnector1">
            <a:avLst/>
          </a:prstGeom>
          <a:noFill/>
          <a:ln w="38100" cap="flat" cmpd="sng">
            <a:solidFill>
              <a:srgbClr val="FF0000"/>
            </a:solidFill>
            <a:prstDash val="solid"/>
            <a:round/>
            <a:headEnd type="none" w="med" len="med"/>
            <a:tailEnd type="triangle" w="med" len="med"/>
          </a:ln>
        </p:spPr>
      </p:cxnSp>
      <p:cxnSp>
        <p:nvCxnSpPr>
          <p:cNvPr id="110" name="Shape 110"/>
          <p:cNvCxnSpPr/>
          <p:nvPr/>
        </p:nvCxnSpPr>
        <p:spPr>
          <a:xfrm>
            <a:off x="3640175" y="2876875"/>
            <a:ext cx="1248300" cy="599400"/>
          </a:xfrm>
          <a:prstGeom prst="straightConnector1">
            <a:avLst/>
          </a:prstGeom>
          <a:noFill/>
          <a:ln w="38100" cap="flat" cmpd="sng">
            <a:solidFill>
              <a:srgbClr val="FF0000"/>
            </a:solidFill>
            <a:prstDash val="solid"/>
            <a:round/>
            <a:headEnd type="none" w="med" len="med"/>
            <a:tailEnd type="triangle" w="med" len="med"/>
          </a:ln>
        </p:spPr>
      </p:cxnSp>
      <p:cxnSp>
        <p:nvCxnSpPr>
          <p:cNvPr id="111" name="Shape 111"/>
          <p:cNvCxnSpPr/>
          <p:nvPr/>
        </p:nvCxnSpPr>
        <p:spPr>
          <a:xfrm rot="10800000" flipH="1">
            <a:off x="4896200" y="1630150"/>
            <a:ext cx="104100" cy="1830300"/>
          </a:xfrm>
          <a:prstGeom prst="straightConnector1">
            <a:avLst/>
          </a:prstGeom>
          <a:noFill/>
          <a:ln w="38100" cap="flat" cmpd="sng">
            <a:solidFill>
              <a:srgbClr val="FF0000"/>
            </a:solidFill>
            <a:prstDash val="solid"/>
            <a:round/>
            <a:headEnd type="none" w="med" len="med"/>
            <a:tailEnd type="triangle" w="med" len="med"/>
          </a:ln>
        </p:spPr>
      </p:cxnSp>
      <p:sp>
        <p:nvSpPr>
          <p:cNvPr id="112" name="Shape 112"/>
          <p:cNvSpPr txBox="1"/>
          <p:nvPr/>
        </p:nvSpPr>
        <p:spPr>
          <a:xfrm>
            <a:off x="2323800" y="4141100"/>
            <a:ext cx="5021400" cy="5859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
                <a:solidFill>
                  <a:srgbClr val="FF0000"/>
                </a:solidFill>
              </a:rPr>
              <a:t>Power IN</a:t>
            </a:r>
            <a:endParaRPr>
              <a:solidFill>
                <a:srgbClr val="FF0000"/>
              </a:solidFill>
            </a:endParaRPr>
          </a:p>
        </p:txBody>
      </p:sp>
      <p:sp>
        <p:nvSpPr>
          <p:cNvPr id="113" name="Shape 113"/>
          <p:cNvSpPr txBox="1"/>
          <p:nvPr/>
        </p:nvSpPr>
        <p:spPr>
          <a:xfrm>
            <a:off x="5880650" y="435900"/>
            <a:ext cx="5021400" cy="5859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
                <a:solidFill>
                  <a:srgbClr val="FF0000"/>
                </a:solidFill>
              </a:rPr>
              <a:t>Power OUT</a:t>
            </a:r>
            <a:endParaRPr>
              <a:solidFill>
                <a:srgbClr val="FF0000"/>
              </a:solidFill>
            </a:endParaRPr>
          </a:p>
        </p:txBody>
      </p:sp>
    </p:spTree>
  </p:cSld>
  <p:clrMapOvr>
    <a:masterClrMapping/>
  </p:clrMapOvr>
</p:sld>
</file>

<file path=ppt/theme/theme1.xml><?xml version="1.0" encoding="utf-8"?>
<a:theme xmlns:a="http://schemas.openxmlformats.org/drawingml/2006/main" name="Simple Dark">
  <a:themeElements>
    <a:clrScheme name="Simple Dark">
      <a:dk1>
        <a:srgbClr val="FFFFFF"/>
      </a:dk1>
      <a:lt1>
        <a:srgbClr val="212121"/>
      </a:lt1>
      <a:dk2>
        <a:srgbClr val="303030"/>
      </a:dk2>
      <a:lt2>
        <a:srgbClr val="ADADAD"/>
      </a:lt2>
      <a:accent1>
        <a:srgbClr val="009688"/>
      </a:accent1>
      <a:accent2>
        <a:srgbClr val="EEEEEE"/>
      </a:accent2>
      <a:accent3>
        <a:srgbClr val="78909C"/>
      </a:accent3>
      <a:accent4>
        <a:srgbClr val="FFAB40"/>
      </a:accent4>
      <a:accent5>
        <a:srgbClr val="4DD0E1"/>
      </a:accent5>
      <a:accent6>
        <a:srgbClr val="EEFF41"/>
      </a:accent6>
      <a:hlink>
        <a:srgbClr val="4DD0E1"/>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1512</Words>
  <Application>Microsoft Office PowerPoint</Application>
  <PresentationFormat>On-screen Show (16:9)</PresentationFormat>
  <Paragraphs>293</Paragraphs>
  <Slides>38</Slides>
  <Notes>38</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38</vt:i4>
      </vt:variant>
    </vt:vector>
  </HeadingPairs>
  <TitlesOfParts>
    <vt:vector size="41" baseType="lpstr">
      <vt:lpstr>Arial</vt:lpstr>
      <vt:lpstr>Georgia</vt:lpstr>
      <vt:lpstr>Simple Dark</vt:lpstr>
      <vt:lpstr>Self-Powered Automated Refuse Cart (SPARC)</vt:lpstr>
      <vt:lpstr>Project Motivation</vt:lpstr>
      <vt:lpstr>Goals and Objectives</vt:lpstr>
      <vt:lpstr>PowerPoint Presentation</vt:lpstr>
      <vt:lpstr>Specifications and Requirements </vt:lpstr>
      <vt:lpstr>Operating Procedure</vt:lpstr>
      <vt:lpstr>Charging Platform (Home Base)</vt:lpstr>
      <vt:lpstr>PowerPoint Presentation</vt:lpstr>
      <vt:lpstr>PowerPoint Presentation</vt:lpstr>
      <vt:lpstr>Internal Power</vt:lpstr>
      <vt:lpstr>PowerPoint Presentation</vt:lpstr>
      <vt:lpstr>Motors</vt:lpstr>
      <vt:lpstr>PowerPoint Presentation</vt:lpstr>
      <vt:lpstr>Chassis</vt:lpstr>
      <vt:lpstr>Concept Art</vt:lpstr>
      <vt:lpstr>Software Development</vt:lpstr>
      <vt:lpstr>Pathfinding</vt:lpstr>
      <vt:lpstr>Simultaneous Location and Mapping (SLAM)</vt:lpstr>
      <vt:lpstr>SLAM - Challenges for SPARC Design</vt:lpstr>
      <vt:lpstr>Alternate Design Concept</vt:lpstr>
      <vt:lpstr>GPS Module</vt:lpstr>
      <vt:lpstr>Algorithm Flowchart Diagram</vt:lpstr>
      <vt:lpstr>Rangefinding</vt:lpstr>
      <vt:lpstr>PixyCam</vt:lpstr>
      <vt:lpstr>Value Iteration</vt:lpstr>
      <vt:lpstr>Firmware</vt:lpstr>
      <vt:lpstr>Microcontroller Comparison</vt:lpstr>
      <vt:lpstr>Firmware</vt:lpstr>
      <vt:lpstr>Mobile Application</vt:lpstr>
      <vt:lpstr>Mobile Application</vt:lpstr>
      <vt:lpstr>Bluetooth v Wifi</vt:lpstr>
      <vt:lpstr>User Interface Design</vt:lpstr>
      <vt:lpstr>User Interface Design</vt:lpstr>
      <vt:lpstr>Administrative Content</vt:lpstr>
      <vt:lpstr>Budget</vt:lpstr>
      <vt:lpstr>Work Distribution </vt:lpstr>
      <vt:lpstr>Work Progress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Self-Powered Automated Refuse Cart (SPARC)</dc:title>
  <cp:lastModifiedBy>ctven</cp:lastModifiedBy>
  <cp:revision>1</cp:revision>
  <dcterms:modified xsi:type="dcterms:W3CDTF">2018-06-08T13:06:43Z</dcterms:modified>
</cp:coreProperties>
</file>